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07_D2E53099.xml" ContentType="application/vnd.ms-powerpoint.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258" r:id="rId2"/>
    <p:sldId id="262" r:id="rId3"/>
    <p:sldId id="267" r:id="rId4"/>
    <p:sldId id="263" r:id="rId5"/>
    <p:sldId id="270" r:id="rId6"/>
    <p:sldId id="266" r:id="rId7"/>
    <p:sldId id="268" r:id="rId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6" d="100"/>
          <a:sy n="86" d="100"/>
        </p:scale>
        <p:origin x="24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omments/modernComment_107_D2E53099.xml><?xml version="1.0" encoding="utf-8"?>
<p188:cmLst xmlns:a="http://schemas.openxmlformats.org/drawingml/2006/main" xmlns:r="http://schemas.openxmlformats.org/officeDocument/2006/relationships" xmlns:p188="http://schemas.microsoft.com/office/powerpoint/2018/8/main">
  <p188:cm id="{D892D97B-F78C-4A2B-BD7E-62BAACE86289}" authorId="{0ECF870D-5E5B-50D4-16D5-7E73D78392A3}" status="resolved" created="2022-10-05T08:32:23.104" complete="100000">
    <pc:sldMkLst xmlns:pc="http://schemas.microsoft.com/office/powerpoint/2013/main/command">
      <pc:docMk/>
      <pc:sldMk cId="3538235545" sldId="263"/>
    </pc:sldMkLst>
    <p188:txBody>
      <a:bodyPr/>
      <a:lstStyle/>
      <a:p>
        <a:r>
          <a:rPr lang="LID4096"/>
          <a:t>Deze pagina als alternatief, als opvulling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72010E-13C0-4D45-9BBF-2D548C3FDAEF}" type="datetimeFigureOut">
              <a:rPr lang="nl-NL" smtClean="0"/>
              <a:t>19-5-2023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28AE2D-1F63-4AA2-A15B-E511742E78F5}" type="slidenum">
              <a:rPr lang="nl-NL" smtClean="0"/>
              <a:t>‹nr.›</a:t>
            </a:fld>
            <a:endParaRPr lang="nl-NL"/>
          </a:p>
        </p:txBody>
      </p:sp>
    </p:spTree>
    <p:extLst>
      <p:ext uri="{BB962C8B-B14F-4D97-AF65-F5344CB8AC3E}">
        <p14:creationId xmlns:p14="http://schemas.microsoft.com/office/powerpoint/2010/main" val="4056075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Dit is jouw plan, jouw document, maak er iets moois van!</a:t>
            </a:r>
          </a:p>
          <a:p>
            <a:r>
              <a:rPr lang="nl-NL" dirty="0" smtClean="0"/>
              <a:t>Wat</a:t>
            </a:r>
            <a:r>
              <a:rPr lang="nl-NL" baseline="0" dirty="0" smtClean="0"/>
              <a:t> wij jou willen meegeven:</a:t>
            </a:r>
          </a:p>
          <a:p>
            <a:pPr marL="228600" indent="-228600">
              <a:buAutoNum type="arabicPeriod"/>
            </a:pPr>
            <a:r>
              <a:rPr lang="nl-NL" baseline="0" dirty="0" smtClean="0"/>
              <a:t>Dit document werkt voor jou, niet andersom. Vul in wat je kunt gebruiken, laat open wat niet werkt voor jou. Het absolute doel is om jou te ondersteunen in je werk, je ontwikkeling en in het werkgeluk dat jij ervaart.</a:t>
            </a:r>
          </a:p>
          <a:p>
            <a:pPr marL="228600" indent="-228600">
              <a:buAutoNum type="arabicPeriod"/>
            </a:pPr>
            <a:r>
              <a:rPr lang="nl-NL" dirty="0" smtClean="0"/>
              <a:t>Dit document kun je steeds blijven aanvullen. Je kunt keen kopie maken van een</a:t>
            </a:r>
            <a:r>
              <a:rPr lang="nl-NL" baseline="0" dirty="0" smtClean="0"/>
              <a:t> pagina als je in hetzelfde document wil blijven werken. Je kunt ook verwijzen naar je eigen actielijst (bij prestaties korte termijn) of je je zet je dagelijkse acties juist hierin. Wat werkt voor jou!</a:t>
            </a:r>
          </a:p>
          <a:p>
            <a:pPr marL="228600" indent="-228600">
              <a:buAutoNum type="arabicPeriod"/>
            </a:pPr>
            <a:r>
              <a:rPr lang="nl-NL" baseline="0" dirty="0" smtClean="0"/>
              <a:t>We willen dat jouw performance plan geen moment opname is, we willen je juist graag continu ondersteunen en faciliteren in je werk. Hiervoor ben je zelf verantwoordelijk. Wanneer je dit document alleen opent wanneer je leidinggevende daarom vraagt, wordt het niet jouw plan, dan wordt het ene moment opname. </a:t>
            </a:r>
          </a:p>
          <a:p>
            <a:pPr marL="228600" indent="-228600">
              <a:buAutoNum type="arabicPeriod"/>
            </a:pPr>
            <a:r>
              <a:rPr lang="nl-NL" baseline="0" dirty="0" smtClean="0"/>
              <a:t>Bij elke pagina staan </a:t>
            </a:r>
            <a:r>
              <a:rPr lang="nl-NL" baseline="0" dirty="0" err="1" smtClean="0"/>
              <a:t>comments</a:t>
            </a:r>
            <a:r>
              <a:rPr lang="nl-NL" baseline="0" dirty="0" smtClean="0"/>
              <a:t> in de </a:t>
            </a:r>
            <a:r>
              <a:rPr lang="nl-NL" baseline="0" dirty="0" err="1" smtClean="0"/>
              <a:t>notes</a:t>
            </a:r>
            <a:r>
              <a:rPr lang="nl-NL" baseline="0" dirty="0" smtClean="0"/>
              <a:t>, lees ze goed door. </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8C1D06-E1AD-416C-8780-FC6B82204F1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33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a:t>
            </a:r>
            <a:r>
              <a:rPr lang="nl-NL" baseline="0" dirty="0" smtClean="0"/>
              <a:t> volgende bovenstaande cyclus tijdens gedurende het jaar. Zorg dat je dit document altijd bij de hand hebt tijdens je 1 op 1 gesprekken met je leidinggevende. Dat zijn de momenten dat je je korte termijn acties bespreekt, aanvult of wijzigt. Dit document reist met je mee, zoals je </a:t>
            </a:r>
            <a:r>
              <a:rPr lang="nl-NL" baseline="0" dirty="0" err="1" smtClean="0"/>
              <a:t>compass</a:t>
            </a:r>
            <a:r>
              <a:rPr lang="nl-NL" baseline="0" dirty="0" smtClean="0"/>
              <a:t>; het geeft richting!</a:t>
            </a:r>
            <a:endParaRPr lang="nl-NL" dirty="0"/>
          </a:p>
        </p:txBody>
      </p:sp>
      <p:sp>
        <p:nvSpPr>
          <p:cNvPr id="4" name="Tijdelijke aanduiding voor dianummer 3"/>
          <p:cNvSpPr>
            <a:spLocks noGrp="1"/>
          </p:cNvSpPr>
          <p:nvPr>
            <p:ph type="sldNum" sz="quarter" idx="10"/>
          </p:nvPr>
        </p:nvSpPr>
        <p:spPr/>
        <p:txBody>
          <a:bodyPr/>
          <a:lstStyle/>
          <a:p>
            <a:fld id="{CF8C1D06-E1AD-416C-8780-FC6B82204F1A}" type="slidenum">
              <a:rPr lang="nl-NL" smtClean="0"/>
              <a:t>3</a:t>
            </a:fld>
            <a:endParaRPr lang="nl-NL"/>
          </a:p>
        </p:txBody>
      </p:sp>
    </p:spTree>
    <p:extLst>
      <p:ext uri="{BB962C8B-B14F-4D97-AF65-F5344CB8AC3E}">
        <p14:creationId xmlns:p14="http://schemas.microsoft.com/office/powerpoint/2010/main" val="1620688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65100" indent="0">
              <a:buNone/>
            </a:pPr>
            <a:r>
              <a:rPr lang="nl-NL" b="1" noProof="0" dirty="0" smtClean="0">
                <a:latin typeface="Roboto Light" panose="02000000000000000000" pitchFamily="2" charset="0"/>
                <a:ea typeface="Roboto Light" panose="02000000000000000000" pitchFamily="2" charset="0"/>
              </a:rPr>
              <a:t>Jouw talenten en ambities </a:t>
            </a:r>
            <a:r>
              <a:rPr lang="nl-NL" noProof="0" dirty="0" smtClean="0">
                <a:latin typeface="Roboto Light" panose="02000000000000000000" pitchFamily="2" charset="0"/>
                <a:ea typeface="Roboto Light" panose="02000000000000000000" pitchFamily="2" charset="0"/>
              </a:rPr>
              <a:t>– </a:t>
            </a:r>
          </a:p>
          <a:p>
            <a:pPr marL="165100" indent="0">
              <a:buNone/>
            </a:pPr>
            <a:r>
              <a:rPr lang="nl-NL" noProof="0" dirty="0" smtClean="0">
                <a:latin typeface="Roboto Light" panose="02000000000000000000" pitchFamily="2" charset="0"/>
                <a:ea typeface="Roboto Light" panose="02000000000000000000" pitchFamily="2" charset="0"/>
              </a:rPr>
              <a:t>Wat is je grootste talent en hoe wil jij je ambities vormgeven?  </a:t>
            </a:r>
            <a:endParaRPr lang="nl-NL" noProof="0" dirty="0" smtClean="0">
              <a:solidFill>
                <a:srgbClr val="002060"/>
              </a:solidFill>
              <a:latin typeface="Roboto Light" panose="02000000000000000000" pitchFamily="2" charset="0"/>
              <a:ea typeface="Roboto Light" panose="02000000000000000000" pitchFamily="2" charset="0"/>
            </a:endParaRPr>
          </a:p>
          <a:p>
            <a:pPr marL="165100" indent="0">
              <a:buNone/>
            </a:pPr>
            <a:r>
              <a:rPr lang="nl-NL" noProof="0" dirty="0" smtClean="0">
                <a:latin typeface="Roboto Light" panose="02000000000000000000" pitchFamily="2" charset="0"/>
                <a:ea typeface="Roboto Light" panose="02000000000000000000" pitchFamily="2" charset="0"/>
              </a:rPr>
              <a:t>Scope: komende 1-3 jaar</a:t>
            </a:r>
          </a:p>
          <a:p>
            <a:pPr marL="165100" indent="0">
              <a:buNone/>
            </a:pPr>
            <a:endParaRPr lang="nl-NL" noProof="0" dirty="0" smtClean="0">
              <a:latin typeface="Roboto Light" panose="02000000000000000000" pitchFamily="2" charset="0"/>
              <a:ea typeface="Roboto Light" panose="02000000000000000000" pitchFamily="2" charset="0"/>
            </a:endParaRPr>
          </a:p>
          <a:p>
            <a:pPr marL="165100" indent="0">
              <a:buNone/>
            </a:pPr>
            <a:r>
              <a:rPr lang="nl-NL" noProof="0" dirty="0" smtClean="0">
                <a:latin typeface="Roboto Light" panose="02000000000000000000" pitchFamily="2" charset="0"/>
                <a:ea typeface="Roboto Light" panose="02000000000000000000" pitchFamily="2" charset="0"/>
              </a:rPr>
              <a:t>Talent</a:t>
            </a:r>
            <a:r>
              <a:rPr lang="nl-NL" baseline="0" noProof="0" dirty="0" smtClean="0">
                <a:latin typeface="Roboto Light" panose="02000000000000000000" pitchFamily="2" charset="0"/>
                <a:ea typeface="Roboto Light" panose="02000000000000000000" pitchFamily="2" charset="0"/>
              </a:rPr>
              <a:t> is als een spier; je krijgt de spier mee vanaf je geboorte, hoe meer je hem ontwikkelt, hoe sterker hij wordt. We hebben allemaal verschillende sterke en zwakke spieren. Je talenten blijven vaak gelijk gedurende enkele jaren. Je hoeft deze niet continu aan te passen. We willen wel graag dat je ze omschrijft zodat je jezelf continu herinnert aan jouw talent en je sterktes. Het is vooral de bedoeling om deze talenten zoveel mogelijk in te zetten. Wanneer je je talenten inzet ben je gelukkiger, gemotiveerder en effectiever.</a:t>
            </a:r>
            <a:endParaRPr lang="nl-NL" noProof="0" dirty="0" smtClean="0">
              <a:latin typeface="Roboto Light" panose="02000000000000000000" pitchFamily="2" charset="0"/>
              <a:ea typeface="Roboto Light" panose="02000000000000000000" pitchFamily="2" charset="0"/>
            </a:endParaRPr>
          </a:p>
          <a:p>
            <a:pPr marL="165100" indent="0">
              <a:buNone/>
            </a:pPr>
            <a:endParaRPr lang="nl-NL" noProof="0" dirty="0" smtClean="0">
              <a:latin typeface="Roboto Light" panose="02000000000000000000" pitchFamily="2" charset="0"/>
              <a:ea typeface="Roboto Light" panose="02000000000000000000" pitchFamily="2" charset="0"/>
            </a:endParaRPr>
          </a:p>
          <a:p>
            <a:pPr marL="165100" indent="0">
              <a:buNone/>
            </a:pPr>
            <a:r>
              <a:rPr lang="nl-NL" noProof="0" dirty="0" smtClean="0">
                <a:latin typeface="Roboto Light" panose="02000000000000000000" pitchFamily="2" charset="0"/>
                <a:ea typeface="Roboto Light" panose="02000000000000000000" pitchFamily="2" charset="0"/>
              </a:rPr>
              <a:t>Ambities</a:t>
            </a:r>
            <a:r>
              <a:rPr lang="nl-NL" baseline="0" noProof="0" dirty="0" smtClean="0">
                <a:latin typeface="Roboto Light" panose="02000000000000000000" pitchFamily="2" charset="0"/>
                <a:ea typeface="Roboto Light" panose="02000000000000000000" pitchFamily="2" charset="0"/>
              </a:rPr>
              <a:t>; het is prettig om met elkaar vooruit te blijven kijken. Ook dit zal waarschijnlijk niet continu veranderen, als dit hetzelfde blijft dan laat je het zo. </a:t>
            </a:r>
          </a:p>
          <a:p>
            <a:pPr marL="165100" indent="0">
              <a:buNone/>
            </a:pPr>
            <a:endParaRPr lang="nl-NL" noProof="0" dirty="0" smtClean="0">
              <a:latin typeface="Roboto Light" panose="02000000000000000000" pitchFamily="2" charset="0"/>
              <a:ea typeface="Roboto Light" panose="02000000000000000000" pitchFamily="2" charset="0"/>
            </a:endParaRPr>
          </a:p>
          <a:p>
            <a:pPr marL="165100" indent="0">
              <a:buNone/>
            </a:pPr>
            <a:r>
              <a:rPr lang="nl-NL" noProof="0" dirty="0" smtClean="0">
                <a:latin typeface="Roboto Light" panose="02000000000000000000" pitchFamily="2" charset="0"/>
                <a:ea typeface="Roboto Light" panose="02000000000000000000" pitchFamily="2" charset="0"/>
              </a:rPr>
              <a:t>Je bespreekt deze alleen als er aandacht nodig is hiervoor en als er iets verandert.</a:t>
            </a:r>
            <a:r>
              <a:rPr lang="nl-NL" baseline="0" noProof="0" dirty="0" smtClean="0">
                <a:latin typeface="Roboto Light" panose="02000000000000000000" pitchFamily="2" charset="0"/>
                <a:ea typeface="Roboto Light" panose="02000000000000000000" pitchFamily="2" charset="0"/>
              </a:rPr>
              <a:t> Maak gebruik van het talentmanagement beleid en de tools indien nodig. </a:t>
            </a:r>
            <a:endParaRPr lang="nl-NL" noProof="0" dirty="0" smtClean="0">
              <a:latin typeface="Roboto Light" panose="02000000000000000000" pitchFamily="2" charset="0"/>
              <a:ea typeface="Roboto Light" panose="02000000000000000000" pitchFamily="2" charset="0"/>
            </a:endParaRP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CF8C1D06-E1AD-416C-8780-FC6B82204F1A}" type="slidenum">
              <a:rPr lang="nl-NL" smtClean="0"/>
              <a:t>4</a:t>
            </a:fld>
            <a:endParaRPr lang="nl-NL"/>
          </a:p>
        </p:txBody>
      </p:sp>
    </p:spTree>
    <p:extLst>
      <p:ext uri="{BB962C8B-B14F-4D97-AF65-F5344CB8AC3E}">
        <p14:creationId xmlns:p14="http://schemas.microsoft.com/office/powerpoint/2010/main" val="2817988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Vrij in te vullen </a:t>
            </a:r>
          </a:p>
          <a:p>
            <a:endParaRPr lang="nl-NL" dirty="0"/>
          </a:p>
        </p:txBody>
      </p:sp>
      <p:sp>
        <p:nvSpPr>
          <p:cNvPr id="4" name="Tijdelijke aanduiding voor dianummer 3"/>
          <p:cNvSpPr>
            <a:spLocks noGrp="1"/>
          </p:cNvSpPr>
          <p:nvPr>
            <p:ph type="sldNum" sz="quarter" idx="10"/>
          </p:nvPr>
        </p:nvSpPr>
        <p:spPr/>
        <p:txBody>
          <a:bodyPr/>
          <a:lstStyle/>
          <a:p>
            <a:fld id="{CF8C1D06-E1AD-416C-8780-FC6B82204F1A}" type="slidenum">
              <a:rPr lang="nl-NL" smtClean="0"/>
              <a:t>6</a:t>
            </a:fld>
            <a:endParaRPr lang="nl-NL"/>
          </a:p>
        </p:txBody>
      </p:sp>
    </p:spTree>
    <p:extLst>
      <p:ext uri="{BB962C8B-B14F-4D97-AF65-F5344CB8AC3E}">
        <p14:creationId xmlns:p14="http://schemas.microsoft.com/office/powerpoint/2010/main" val="2172721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ID4096" sz="1200"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LID4096" sz="1200" dirty="0" smtClean="0"/>
          </a:p>
          <a:p>
            <a:endParaRPr lang="nl-NL" dirty="0"/>
          </a:p>
        </p:txBody>
      </p:sp>
      <p:sp>
        <p:nvSpPr>
          <p:cNvPr id="4" name="Tijdelijke aanduiding voor dianummer 3"/>
          <p:cNvSpPr>
            <a:spLocks noGrp="1"/>
          </p:cNvSpPr>
          <p:nvPr>
            <p:ph type="sldNum" sz="quarter" idx="10"/>
          </p:nvPr>
        </p:nvSpPr>
        <p:spPr/>
        <p:txBody>
          <a:bodyPr/>
          <a:lstStyle/>
          <a:p>
            <a:fld id="{B112372D-7243-4956-98A1-A17B7189A8CB}" type="slidenum">
              <a:rPr lang="nl-NL" smtClean="0"/>
              <a:t>7</a:t>
            </a:fld>
            <a:endParaRPr lang="nl-NL"/>
          </a:p>
        </p:txBody>
      </p:sp>
    </p:spTree>
    <p:extLst>
      <p:ext uri="{BB962C8B-B14F-4D97-AF65-F5344CB8AC3E}">
        <p14:creationId xmlns:p14="http://schemas.microsoft.com/office/powerpoint/2010/main" val="2124174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4.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3.svg"/><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7.svg"/><Relationship Id="rId7"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jpe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7.jpeg"/><Relationship Id="rId4" Type="http://schemas.openxmlformats.org/officeDocument/2006/relationships/image" Target="../media/image4.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6.jpeg"/><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7.jpeg"/><Relationship Id="rId4" Type="http://schemas.openxmlformats.org/officeDocument/2006/relationships/image" Target="../media/image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3.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3.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Master" Target="../slideMasters/slideMaster1.xml"/><Relationship Id="rId4" Type="http://schemas.openxmlformats.org/officeDocument/2006/relationships/image" Target="../media/image42.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g"/><Relationship Id="rId1" Type="http://schemas.openxmlformats.org/officeDocument/2006/relationships/slideMaster" Target="../slideMasters/slideMaster1.xml"/><Relationship Id="rId4" Type="http://schemas.openxmlformats.org/officeDocument/2006/relationships/image" Target="../media/image42.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1">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3EADAF7A-273B-9463-45D1-3BBE619B3978}"/>
              </a:ext>
            </a:extLst>
          </p:cNvPr>
          <p:cNvSpPr/>
          <p:nvPr userDrawn="1"/>
        </p:nvSpPr>
        <p:spPr>
          <a:xfrm>
            <a:off x="0" y="-1"/>
            <a:ext cx="12192000" cy="5915277"/>
          </a:xfrm>
          <a:custGeom>
            <a:avLst/>
            <a:gdLst>
              <a:gd name="connsiteX0" fmla="*/ 537640 w 12192000"/>
              <a:gd name="connsiteY0" fmla="*/ 0 h 5915277"/>
              <a:gd name="connsiteX1" fmla="*/ 11654360 w 12192000"/>
              <a:gd name="connsiteY1" fmla="*/ 0 h 5915277"/>
              <a:gd name="connsiteX2" fmla="*/ 11654361 w 12192000"/>
              <a:gd name="connsiteY2" fmla="*/ 0 h 5915277"/>
              <a:gd name="connsiteX3" fmla="*/ 12192000 w 12192000"/>
              <a:gd name="connsiteY3" fmla="*/ 0 h 5915277"/>
              <a:gd name="connsiteX4" fmla="*/ 12192000 w 12192000"/>
              <a:gd name="connsiteY4" fmla="*/ 537640 h 5915277"/>
              <a:gd name="connsiteX5" fmla="*/ 12192000 w 12192000"/>
              <a:gd name="connsiteY5" fmla="*/ 846847 h 5915277"/>
              <a:gd name="connsiteX6" fmla="*/ 12192000 w 12192000"/>
              <a:gd name="connsiteY6" fmla="*/ 5377637 h 5915277"/>
              <a:gd name="connsiteX7" fmla="*/ 11654360 w 12192000"/>
              <a:gd name="connsiteY7" fmla="*/ 5915277 h 5915277"/>
              <a:gd name="connsiteX8" fmla="*/ 920376 w 12192000"/>
              <a:gd name="connsiteY8" fmla="*/ 5915277 h 5915277"/>
              <a:gd name="connsiteX9" fmla="*/ 537640 w 12192000"/>
              <a:gd name="connsiteY9" fmla="*/ 5915277 h 5915277"/>
              <a:gd name="connsiteX10" fmla="*/ 0 w 12192000"/>
              <a:gd name="connsiteY10" fmla="*/ 5915277 h 5915277"/>
              <a:gd name="connsiteX11" fmla="*/ 0 w 12192000"/>
              <a:gd name="connsiteY11" fmla="*/ 5377639 h 5915277"/>
              <a:gd name="connsiteX12" fmla="*/ 0 w 12192000"/>
              <a:gd name="connsiteY12" fmla="*/ 5377637 h 5915277"/>
              <a:gd name="connsiteX13" fmla="*/ 0 w 12192000"/>
              <a:gd name="connsiteY13" fmla="*/ 537640 h 5915277"/>
              <a:gd name="connsiteX14" fmla="*/ 0 w 12192000"/>
              <a:gd name="connsiteY14" fmla="*/ 537638 h 5915277"/>
              <a:gd name="connsiteX15" fmla="*/ 0 w 12192000"/>
              <a:gd name="connsiteY15" fmla="*/ 0 h 5915277"/>
              <a:gd name="connsiteX16" fmla="*/ 537638 w 12192000"/>
              <a:gd name="connsiteY16" fmla="*/ 0 h 59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5915277">
                <a:moveTo>
                  <a:pt x="537640" y="0"/>
                </a:moveTo>
                <a:lnTo>
                  <a:pt x="11654360" y="0"/>
                </a:lnTo>
                <a:lnTo>
                  <a:pt x="11654361" y="0"/>
                </a:lnTo>
                <a:lnTo>
                  <a:pt x="12192000" y="0"/>
                </a:lnTo>
                <a:lnTo>
                  <a:pt x="12192000" y="537640"/>
                </a:lnTo>
                <a:lnTo>
                  <a:pt x="12192000" y="846847"/>
                </a:lnTo>
                <a:lnTo>
                  <a:pt x="12192000" y="5377637"/>
                </a:lnTo>
                <a:cubicBezTo>
                  <a:pt x="12192000" y="5674567"/>
                  <a:pt x="11951290" y="5915277"/>
                  <a:pt x="11654360" y="5915277"/>
                </a:cubicBezTo>
                <a:lnTo>
                  <a:pt x="920376" y="5915277"/>
                </a:lnTo>
                <a:lnTo>
                  <a:pt x="537640" y="5915277"/>
                </a:lnTo>
                <a:lnTo>
                  <a:pt x="0" y="5915277"/>
                </a:lnTo>
                <a:lnTo>
                  <a:pt x="0" y="5377639"/>
                </a:lnTo>
                <a:lnTo>
                  <a:pt x="0" y="5377637"/>
                </a:lnTo>
                <a:lnTo>
                  <a:pt x="0" y="537640"/>
                </a:lnTo>
                <a:lnTo>
                  <a:pt x="0" y="537638"/>
                </a:lnTo>
                <a:lnTo>
                  <a:pt x="0" y="0"/>
                </a:lnTo>
                <a:lnTo>
                  <a:pt x="53763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
        <p:nvSpPr>
          <p:cNvPr id="10" name="Freeform: Shape 9">
            <a:extLst>
              <a:ext uri="{FF2B5EF4-FFF2-40B4-BE49-F238E27FC236}">
                <a16:creationId xmlns:a16="http://schemas.microsoft.com/office/drawing/2014/main" id="{EFF07E1A-7D75-24B4-E490-B0D8B78A5C40}"/>
              </a:ext>
            </a:extLst>
          </p:cNvPr>
          <p:cNvSpPr/>
          <p:nvPr userDrawn="1"/>
        </p:nvSpPr>
        <p:spPr>
          <a:xfrm>
            <a:off x="0" y="0"/>
            <a:ext cx="12192000" cy="5915277"/>
          </a:xfrm>
          <a:custGeom>
            <a:avLst/>
            <a:gdLst>
              <a:gd name="connsiteX0" fmla="*/ 537640 w 12192000"/>
              <a:gd name="connsiteY0" fmla="*/ 0 h 5915277"/>
              <a:gd name="connsiteX1" fmla="*/ 11654360 w 12192000"/>
              <a:gd name="connsiteY1" fmla="*/ 0 h 5915277"/>
              <a:gd name="connsiteX2" fmla="*/ 11654361 w 12192000"/>
              <a:gd name="connsiteY2" fmla="*/ 0 h 5915277"/>
              <a:gd name="connsiteX3" fmla="*/ 12192000 w 12192000"/>
              <a:gd name="connsiteY3" fmla="*/ 0 h 5915277"/>
              <a:gd name="connsiteX4" fmla="*/ 12192000 w 12192000"/>
              <a:gd name="connsiteY4" fmla="*/ 537640 h 5915277"/>
              <a:gd name="connsiteX5" fmla="*/ 12192000 w 12192000"/>
              <a:gd name="connsiteY5" fmla="*/ 846847 h 5915277"/>
              <a:gd name="connsiteX6" fmla="*/ 12192000 w 12192000"/>
              <a:gd name="connsiteY6" fmla="*/ 5377637 h 5915277"/>
              <a:gd name="connsiteX7" fmla="*/ 11654360 w 12192000"/>
              <a:gd name="connsiteY7" fmla="*/ 5915277 h 5915277"/>
              <a:gd name="connsiteX8" fmla="*/ 920376 w 12192000"/>
              <a:gd name="connsiteY8" fmla="*/ 5915277 h 5915277"/>
              <a:gd name="connsiteX9" fmla="*/ 537640 w 12192000"/>
              <a:gd name="connsiteY9" fmla="*/ 5915277 h 5915277"/>
              <a:gd name="connsiteX10" fmla="*/ 0 w 12192000"/>
              <a:gd name="connsiteY10" fmla="*/ 5915277 h 5915277"/>
              <a:gd name="connsiteX11" fmla="*/ 0 w 12192000"/>
              <a:gd name="connsiteY11" fmla="*/ 5377639 h 5915277"/>
              <a:gd name="connsiteX12" fmla="*/ 0 w 12192000"/>
              <a:gd name="connsiteY12" fmla="*/ 5377637 h 5915277"/>
              <a:gd name="connsiteX13" fmla="*/ 0 w 12192000"/>
              <a:gd name="connsiteY13" fmla="*/ 537640 h 5915277"/>
              <a:gd name="connsiteX14" fmla="*/ 0 w 12192000"/>
              <a:gd name="connsiteY14" fmla="*/ 537638 h 5915277"/>
              <a:gd name="connsiteX15" fmla="*/ 0 w 12192000"/>
              <a:gd name="connsiteY15" fmla="*/ 0 h 5915277"/>
              <a:gd name="connsiteX16" fmla="*/ 537638 w 12192000"/>
              <a:gd name="connsiteY16" fmla="*/ 0 h 59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5915277">
                <a:moveTo>
                  <a:pt x="537640" y="0"/>
                </a:moveTo>
                <a:lnTo>
                  <a:pt x="11654360" y="0"/>
                </a:lnTo>
                <a:lnTo>
                  <a:pt x="11654361" y="0"/>
                </a:lnTo>
                <a:lnTo>
                  <a:pt x="12192000" y="0"/>
                </a:lnTo>
                <a:lnTo>
                  <a:pt x="12192000" y="537640"/>
                </a:lnTo>
                <a:lnTo>
                  <a:pt x="12192000" y="846847"/>
                </a:lnTo>
                <a:lnTo>
                  <a:pt x="12192000" y="5377637"/>
                </a:lnTo>
                <a:cubicBezTo>
                  <a:pt x="12192000" y="5674567"/>
                  <a:pt x="11951290" y="5915277"/>
                  <a:pt x="11654360" y="5915277"/>
                </a:cubicBezTo>
                <a:lnTo>
                  <a:pt x="920376" y="5915277"/>
                </a:lnTo>
                <a:lnTo>
                  <a:pt x="537640" y="5915277"/>
                </a:lnTo>
                <a:lnTo>
                  <a:pt x="0" y="5915277"/>
                </a:lnTo>
                <a:lnTo>
                  <a:pt x="0" y="5377639"/>
                </a:lnTo>
                <a:lnTo>
                  <a:pt x="0" y="5377637"/>
                </a:lnTo>
                <a:lnTo>
                  <a:pt x="0" y="537640"/>
                </a:lnTo>
                <a:lnTo>
                  <a:pt x="0" y="537638"/>
                </a:lnTo>
                <a:lnTo>
                  <a:pt x="0" y="0"/>
                </a:lnTo>
                <a:lnTo>
                  <a:pt x="537638" y="0"/>
                </a:lnTo>
                <a:close/>
              </a:path>
            </a:pathLst>
          </a:custGeom>
          <a:blipFill dpi="0" rotWithShape="1">
            <a:blip r:embed="rId2">
              <a:alphaModFix amt="35000"/>
              <a:extLst>
                <a:ext uri="{28A0092B-C50C-407E-A947-70E740481C1C}">
                  <a14:useLocalDpi xmlns:a14="http://schemas.microsoft.com/office/drawing/2010/main" val="0"/>
                </a:ext>
              </a:extLst>
            </a:blip>
            <a:srcRect/>
            <a:stretch>
              <a:fillRect t="-15464" b="-217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
        <p:nvSpPr>
          <p:cNvPr id="2" name="Title 1">
            <a:extLst>
              <a:ext uri="{FF2B5EF4-FFF2-40B4-BE49-F238E27FC236}">
                <a16:creationId xmlns:a16="http://schemas.microsoft.com/office/drawing/2014/main" id="{C8F434F1-793D-A9C5-945C-232E6A7B1C1C}"/>
              </a:ext>
            </a:extLst>
          </p:cNvPr>
          <p:cNvSpPr>
            <a:spLocks noGrp="1"/>
          </p:cNvSpPr>
          <p:nvPr>
            <p:ph type="ctrTitle"/>
          </p:nvPr>
        </p:nvSpPr>
        <p:spPr>
          <a:xfrm>
            <a:off x="877019" y="1214641"/>
            <a:ext cx="6205268" cy="2387600"/>
          </a:xfrm>
        </p:spPr>
        <p:txBody>
          <a:bodyPr anchor="t"/>
          <a:lstStyle>
            <a:lvl1pPr algn="l">
              <a:defRPr sz="6000" spc="-150">
                <a:solidFill>
                  <a:schemeClr val="bg1"/>
                </a:solidFill>
                <a:latin typeface="Filson Pro Medium" panose="02000000000000000000" pitchFamily="50" charset="0"/>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3FB601A8-ADF4-5C27-23D6-D9BDF83571F4}"/>
              </a:ext>
            </a:extLst>
          </p:cNvPr>
          <p:cNvSpPr>
            <a:spLocks noGrp="1"/>
          </p:cNvSpPr>
          <p:nvPr>
            <p:ph type="subTitle" idx="1"/>
          </p:nvPr>
        </p:nvSpPr>
        <p:spPr>
          <a:xfrm>
            <a:off x="877019" y="3317351"/>
            <a:ext cx="620526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pic>
        <p:nvPicPr>
          <p:cNvPr id="20" name="Picture 19" descr="A picture containing text&#10;&#10;Description automatically generated">
            <a:extLst>
              <a:ext uri="{FF2B5EF4-FFF2-40B4-BE49-F238E27FC236}">
                <a16:creationId xmlns:a16="http://schemas.microsoft.com/office/drawing/2014/main" id="{C78A1B8F-11B4-5CF4-FA16-48165A11AC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23" name="TextBox 22">
            <a:extLst>
              <a:ext uri="{FF2B5EF4-FFF2-40B4-BE49-F238E27FC236}">
                <a16:creationId xmlns:a16="http://schemas.microsoft.com/office/drawing/2014/main" id="{6D5F449F-39D7-175E-2EBB-AD15301CF9F6}"/>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25" name="Graphic 24">
            <a:extLst>
              <a:ext uri="{FF2B5EF4-FFF2-40B4-BE49-F238E27FC236}">
                <a16:creationId xmlns:a16="http://schemas.microsoft.com/office/drawing/2014/main" id="{6E810287-4DC6-9C85-F85C-734074A620A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3251950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5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3EADAF7A-273B-9463-45D1-3BBE619B3978}"/>
              </a:ext>
            </a:extLst>
          </p:cNvPr>
          <p:cNvSpPr/>
          <p:nvPr userDrawn="1"/>
        </p:nvSpPr>
        <p:spPr>
          <a:xfrm>
            <a:off x="0" y="-1"/>
            <a:ext cx="12192000" cy="5915277"/>
          </a:xfrm>
          <a:custGeom>
            <a:avLst/>
            <a:gdLst>
              <a:gd name="connsiteX0" fmla="*/ 537640 w 12192000"/>
              <a:gd name="connsiteY0" fmla="*/ 0 h 5915277"/>
              <a:gd name="connsiteX1" fmla="*/ 11654360 w 12192000"/>
              <a:gd name="connsiteY1" fmla="*/ 0 h 5915277"/>
              <a:gd name="connsiteX2" fmla="*/ 11654361 w 12192000"/>
              <a:gd name="connsiteY2" fmla="*/ 0 h 5915277"/>
              <a:gd name="connsiteX3" fmla="*/ 12192000 w 12192000"/>
              <a:gd name="connsiteY3" fmla="*/ 0 h 5915277"/>
              <a:gd name="connsiteX4" fmla="*/ 12192000 w 12192000"/>
              <a:gd name="connsiteY4" fmla="*/ 537640 h 5915277"/>
              <a:gd name="connsiteX5" fmla="*/ 12192000 w 12192000"/>
              <a:gd name="connsiteY5" fmla="*/ 846847 h 5915277"/>
              <a:gd name="connsiteX6" fmla="*/ 12192000 w 12192000"/>
              <a:gd name="connsiteY6" fmla="*/ 5377637 h 5915277"/>
              <a:gd name="connsiteX7" fmla="*/ 11654360 w 12192000"/>
              <a:gd name="connsiteY7" fmla="*/ 5915277 h 5915277"/>
              <a:gd name="connsiteX8" fmla="*/ 920376 w 12192000"/>
              <a:gd name="connsiteY8" fmla="*/ 5915277 h 5915277"/>
              <a:gd name="connsiteX9" fmla="*/ 537640 w 12192000"/>
              <a:gd name="connsiteY9" fmla="*/ 5915277 h 5915277"/>
              <a:gd name="connsiteX10" fmla="*/ 0 w 12192000"/>
              <a:gd name="connsiteY10" fmla="*/ 5915277 h 5915277"/>
              <a:gd name="connsiteX11" fmla="*/ 0 w 12192000"/>
              <a:gd name="connsiteY11" fmla="*/ 5377639 h 5915277"/>
              <a:gd name="connsiteX12" fmla="*/ 0 w 12192000"/>
              <a:gd name="connsiteY12" fmla="*/ 5377637 h 5915277"/>
              <a:gd name="connsiteX13" fmla="*/ 0 w 12192000"/>
              <a:gd name="connsiteY13" fmla="*/ 537640 h 5915277"/>
              <a:gd name="connsiteX14" fmla="*/ 0 w 12192000"/>
              <a:gd name="connsiteY14" fmla="*/ 537638 h 5915277"/>
              <a:gd name="connsiteX15" fmla="*/ 0 w 12192000"/>
              <a:gd name="connsiteY15" fmla="*/ 0 h 5915277"/>
              <a:gd name="connsiteX16" fmla="*/ 537638 w 12192000"/>
              <a:gd name="connsiteY16" fmla="*/ 0 h 59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5915277">
                <a:moveTo>
                  <a:pt x="537640" y="0"/>
                </a:moveTo>
                <a:lnTo>
                  <a:pt x="11654360" y="0"/>
                </a:lnTo>
                <a:lnTo>
                  <a:pt x="11654361" y="0"/>
                </a:lnTo>
                <a:lnTo>
                  <a:pt x="12192000" y="0"/>
                </a:lnTo>
                <a:lnTo>
                  <a:pt x="12192000" y="537640"/>
                </a:lnTo>
                <a:lnTo>
                  <a:pt x="12192000" y="846847"/>
                </a:lnTo>
                <a:lnTo>
                  <a:pt x="12192000" y="5377637"/>
                </a:lnTo>
                <a:cubicBezTo>
                  <a:pt x="12192000" y="5674567"/>
                  <a:pt x="11951290" y="5915277"/>
                  <a:pt x="11654360" y="5915277"/>
                </a:cubicBezTo>
                <a:lnTo>
                  <a:pt x="920376" y="5915277"/>
                </a:lnTo>
                <a:lnTo>
                  <a:pt x="537640" y="5915277"/>
                </a:lnTo>
                <a:lnTo>
                  <a:pt x="0" y="5915277"/>
                </a:lnTo>
                <a:lnTo>
                  <a:pt x="0" y="5377639"/>
                </a:lnTo>
                <a:lnTo>
                  <a:pt x="0" y="5377637"/>
                </a:lnTo>
                <a:lnTo>
                  <a:pt x="0" y="537640"/>
                </a:lnTo>
                <a:lnTo>
                  <a:pt x="0" y="537638"/>
                </a:lnTo>
                <a:lnTo>
                  <a:pt x="0" y="0"/>
                </a:lnTo>
                <a:lnTo>
                  <a:pt x="53763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
        <p:nvSpPr>
          <p:cNvPr id="10" name="Freeform: Shape 9">
            <a:extLst>
              <a:ext uri="{FF2B5EF4-FFF2-40B4-BE49-F238E27FC236}">
                <a16:creationId xmlns:a16="http://schemas.microsoft.com/office/drawing/2014/main" id="{EFF07E1A-7D75-24B4-E490-B0D8B78A5C40}"/>
              </a:ext>
            </a:extLst>
          </p:cNvPr>
          <p:cNvSpPr/>
          <p:nvPr userDrawn="1"/>
        </p:nvSpPr>
        <p:spPr>
          <a:xfrm>
            <a:off x="0" y="0"/>
            <a:ext cx="12192000" cy="5915277"/>
          </a:xfrm>
          <a:custGeom>
            <a:avLst/>
            <a:gdLst>
              <a:gd name="connsiteX0" fmla="*/ 537640 w 12192000"/>
              <a:gd name="connsiteY0" fmla="*/ 0 h 5915277"/>
              <a:gd name="connsiteX1" fmla="*/ 11654360 w 12192000"/>
              <a:gd name="connsiteY1" fmla="*/ 0 h 5915277"/>
              <a:gd name="connsiteX2" fmla="*/ 11654361 w 12192000"/>
              <a:gd name="connsiteY2" fmla="*/ 0 h 5915277"/>
              <a:gd name="connsiteX3" fmla="*/ 12192000 w 12192000"/>
              <a:gd name="connsiteY3" fmla="*/ 0 h 5915277"/>
              <a:gd name="connsiteX4" fmla="*/ 12192000 w 12192000"/>
              <a:gd name="connsiteY4" fmla="*/ 537640 h 5915277"/>
              <a:gd name="connsiteX5" fmla="*/ 12192000 w 12192000"/>
              <a:gd name="connsiteY5" fmla="*/ 846847 h 5915277"/>
              <a:gd name="connsiteX6" fmla="*/ 12192000 w 12192000"/>
              <a:gd name="connsiteY6" fmla="*/ 5377637 h 5915277"/>
              <a:gd name="connsiteX7" fmla="*/ 11654360 w 12192000"/>
              <a:gd name="connsiteY7" fmla="*/ 5915277 h 5915277"/>
              <a:gd name="connsiteX8" fmla="*/ 920376 w 12192000"/>
              <a:gd name="connsiteY8" fmla="*/ 5915277 h 5915277"/>
              <a:gd name="connsiteX9" fmla="*/ 537640 w 12192000"/>
              <a:gd name="connsiteY9" fmla="*/ 5915277 h 5915277"/>
              <a:gd name="connsiteX10" fmla="*/ 0 w 12192000"/>
              <a:gd name="connsiteY10" fmla="*/ 5915277 h 5915277"/>
              <a:gd name="connsiteX11" fmla="*/ 0 w 12192000"/>
              <a:gd name="connsiteY11" fmla="*/ 5377639 h 5915277"/>
              <a:gd name="connsiteX12" fmla="*/ 0 w 12192000"/>
              <a:gd name="connsiteY12" fmla="*/ 5377637 h 5915277"/>
              <a:gd name="connsiteX13" fmla="*/ 0 w 12192000"/>
              <a:gd name="connsiteY13" fmla="*/ 537640 h 5915277"/>
              <a:gd name="connsiteX14" fmla="*/ 0 w 12192000"/>
              <a:gd name="connsiteY14" fmla="*/ 537638 h 5915277"/>
              <a:gd name="connsiteX15" fmla="*/ 0 w 12192000"/>
              <a:gd name="connsiteY15" fmla="*/ 0 h 5915277"/>
              <a:gd name="connsiteX16" fmla="*/ 537638 w 12192000"/>
              <a:gd name="connsiteY16" fmla="*/ 0 h 59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5915277">
                <a:moveTo>
                  <a:pt x="537640" y="0"/>
                </a:moveTo>
                <a:lnTo>
                  <a:pt x="11654360" y="0"/>
                </a:lnTo>
                <a:lnTo>
                  <a:pt x="11654361" y="0"/>
                </a:lnTo>
                <a:lnTo>
                  <a:pt x="12192000" y="0"/>
                </a:lnTo>
                <a:lnTo>
                  <a:pt x="12192000" y="537640"/>
                </a:lnTo>
                <a:lnTo>
                  <a:pt x="12192000" y="846847"/>
                </a:lnTo>
                <a:lnTo>
                  <a:pt x="12192000" y="5377637"/>
                </a:lnTo>
                <a:cubicBezTo>
                  <a:pt x="12192000" y="5674567"/>
                  <a:pt x="11951290" y="5915277"/>
                  <a:pt x="11654360" y="5915277"/>
                </a:cubicBezTo>
                <a:lnTo>
                  <a:pt x="920376" y="5915277"/>
                </a:lnTo>
                <a:lnTo>
                  <a:pt x="537640" y="5915277"/>
                </a:lnTo>
                <a:lnTo>
                  <a:pt x="0" y="5915277"/>
                </a:lnTo>
                <a:lnTo>
                  <a:pt x="0" y="5377639"/>
                </a:lnTo>
                <a:lnTo>
                  <a:pt x="0" y="5377637"/>
                </a:lnTo>
                <a:lnTo>
                  <a:pt x="0" y="537640"/>
                </a:lnTo>
                <a:lnTo>
                  <a:pt x="0" y="537638"/>
                </a:lnTo>
                <a:lnTo>
                  <a:pt x="0" y="0"/>
                </a:lnTo>
                <a:lnTo>
                  <a:pt x="537638" y="0"/>
                </a:lnTo>
                <a:close/>
              </a:path>
            </a:pathLst>
          </a:custGeom>
          <a:blipFill>
            <a:blip r:embed="rId2">
              <a:alphaModFix amt="20000"/>
              <a:extLst>
                <a:ext uri="{28A0092B-C50C-407E-A947-70E740481C1C}">
                  <a14:useLocalDpi xmlns:a14="http://schemas.microsoft.com/office/drawing/2010/main" val="0"/>
                </a:ext>
              </a:extLst>
            </a:blip>
            <a:srcRect/>
            <a:stretch>
              <a:fillRect t="-18596" b="-185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
        <p:nvSpPr>
          <p:cNvPr id="2" name="Title 1">
            <a:extLst>
              <a:ext uri="{FF2B5EF4-FFF2-40B4-BE49-F238E27FC236}">
                <a16:creationId xmlns:a16="http://schemas.microsoft.com/office/drawing/2014/main" id="{C8F434F1-793D-A9C5-945C-232E6A7B1C1C}"/>
              </a:ext>
            </a:extLst>
          </p:cNvPr>
          <p:cNvSpPr>
            <a:spLocks noGrp="1"/>
          </p:cNvSpPr>
          <p:nvPr>
            <p:ph type="ctrTitle"/>
          </p:nvPr>
        </p:nvSpPr>
        <p:spPr>
          <a:xfrm>
            <a:off x="877019" y="1214641"/>
            <a:ext cx="6205268" cy="2387600"/>
          </a:xfrm>
        </p:spPr>
        <p:txBody>
          <a:bodyPr anchor="t"/>
          <a:lstStyle>
            <a:lvl1pPr algn="l">
              <a:defRPr sz="6000" spc="-150">
                <a:solidFill>
                  <a:schemeClr val="bg1"/>
                </a:solidFill>
                <a:latin typeface="Filson Pro Medium" panose="02000000000000000000" pitchFamily="50" charset="0"/>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3FB601A8-ADF4-5C27-23D6-D9BDF83571F4}"/>
              </a:ext>
            </a:extLst>
          </p:cNvPr>
          <p:cNvSpPr>
            <a:spLocks noGrp="1"/>
          </p:cNvSpPr>
          <p:nvPr>
            <p:ph type="subTitle" idx="1"/>
          </p:nvPr>
        </p:nvSpPr>
        <p:spPr>
          <a:xfrm>
            <a:off x="877019" y="3317351"/>
            <a:ext cx="6205268"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pic>
        <p:nvPicPr>
          <p:cNvPr id="20" name="Picture 19" descr="A picture containing text&#10;&#10;Description automatically generated">
            <a:extLst>
              <a:ext uri="{FF2B5EF4-FFF2-40B4-BE49-F238E27FC236}">
                <a16:creationId xmlns:a16="http://schemas.microsoft.com/office/drawing/2014/main" id="{C78A1B8F-11B4-5CF4-FA16-48165A11AC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TextBox 3">
            <a:extLst>
              <a:ext uri="{FF2B5EF4-FFF2-40B4-BE49-F238E27FC236}">
                <a16:creationId xmlns:a16="http://schemas.microsoft.com/office/drawing/2014/main" id="{76ACEFE6-7708-1967-314D-B7FFDA973695}"/>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5" name="Graphic 4">
            <a:extLst>
              <a:ext uri="{FF2B5EF4-FFF2-40B4-BE49-F238E27FC236}">
                <a16:creationId xmlns:a16="http://schemas.microsoft.com/office/drawing/2014/main" id="{9DFF40C8-E6EB-FA3E-2302-525E070413B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1119256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5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11" name="Picture 10" descr="A picture containing text&#10;&#10;Description automatically generated">
            <a:extLst>
              <a:ext uri="{FF2B5EF4-FFF2-40B4-BE49-F238E27FC236}">
                <a16:creationId xmlns:a16="http://schemas.microsoft.com/office/drawing/2014/main" id="{6719CF27-D1F5-DD21-220C-82ABF23526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14" name="TextBox 13">
            <a:extLst>
              <a:ext uri="{FF2B5EF4-FFF2-40B4-BE49-F238E27FC236}">
                <a16:creationId xmlns:a16="http://schemas.microsoft.com/office/drawing/2014/main" id="{1095C4E4-0234-97F2-F6F1-F29FB4D21284}"/>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kind </a:t>
            </a:r>
            <a:r>
              <a:rPr lang="en-GB" dirty="0" err="1">
                <a:solidFill>
                  <a:schemeClr val="tx1"/>
                </a:solidFill>
                <a:latin typeface="+mj-lt"/>
              </a:rPr>
              <a:t>ontwikkeling</a:t>
            </a:r>
            <a:endParaRPr lang="en-GB" dirty="0">
              <a:solidFill>
                <a:schemeClr val="tx1"/>
              </a:solidFill>
              <a:latin typeface="+mj-lt"/>
            </a:endParaRPr>
          </a:p>
          <a:p>
            <a:pPr algn="r"/>
            <a:endParaRPr lang="LID4096" dirty="0">
              <a:solidFill>
                <a:schemeClr val="tx2"/>
              </a:solidFill>
              <a:latin typeface="+mj-lt"/>
            </a:endParaRPr>
          </a:p>
        </p:txBody>
      </p:sp>
      <p:pic>
        <p:nvPicPr>
          <p:cNvPr id="16" name="Graphic 15">
            <a:extLst>
              <a:ext uri="{FF2B5EF4-FFF2-40B4-BE49-F238E27FC236}">
                <a16:creationId xmlns:a16="http://schemas.microsoft.com/office/drawing/2014/main" id="{6367BDF0-41B5-4859-E370-EAFA5166872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858428" y="6452174"/>
            <a:ext cx="745435" cy="65038"/>
          </a:xfrm>
          <a:prstGeom prst="rect">
            <a:avLst/>
          </a:prstGeom>
        </p:spPr>
      </p:pic>
      <p:sp>
        <p:nvSpPr>
          <p:cNvPr id="6" name="Rectangle: Rounded Corners 5">
            <a:extLst>
              <a:ext uri="{FF2B5EF4-FFF2-40B4-BE49-F238E27FC236}">
                <a16:creationId xmlns:a16="http://schemas.microsoft.com/office/drawing/2014/main" id="{6F5E8CC9-747E-13D5-FE11-8466D42831C2}"/>
              </a:ext>
            </a:extLst>
          </p:cNvPr>
          <p:cNvSpPr/>
          <p:nvPr userDrawn="1"/>
        </p:nvSpPr>
        <p:spPr>
          <a:xfrm>
            <a:off x="7385538" y="-1"/>
            <a:ext cx="4806462" cy="6861189"/>
          </a:xfrm>
          <a:prstGeom prst="roundRect">
            <a:avLst>
              <a:gd name="adj" fmla="val 115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7" name="Rectangle 6">
            <a:extLst>
              <a:ext uri="{FF2B5EF4-FFF2-40B4-BE49-F238E27FC236}">
                <a16:creationId xmlns:a16="http://schemas.microsoft.com/office/drawing/2014/main" id="{9A54C074-07DB-A8DB-BA3F-CFD09CBF93D3}"/>
              </a:ext>
            </a:extLst>
          </p:cNvPr>
          <p:cNvSpPr/>
          <p:nvPr userDrawn="1"/>
        </p:nvSpPr>
        <p:spPr>
          <a:xfrm>
            <a:off x="11317287" y="0"/>
            <a:ext cx="874713" cy="8352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C9227244-EB8A-AAF7-3B2F-0872E49E37EC}"/>
              </a:ext>
            </a:extLst>
          </p:cNvPr>
          <p:cNvSpPr/>
          <p:nvPr userDrawn="1"/>
        </p:nvSpPr>
        <p:spPr>
          <a:xfrm>
            <a:off x="11317287" y="6022731"/>
            <a:ext cx="874713" cy="8352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Rectangle 8">
            <a:extLst>
              <a:ext uri="{FF2B5EF4-FFF2-40B4-BE49-F238E27FC236}">
                <a16:creationId xmlns:a16="http://schemas.microsoft.com/office/drawing/2014/main" id="{92E95ABA-C013-6B68-20ED-7FECFCEE2CCD}"/>
              </a:ext>
            </a:extLst>
          </p:cNvPr>
          <p:cNvSpPr/>
          <p:nvPr userDrawn="1"/>
        </p:nvSpPr>
        <p:spPr>
          <a:xfrm>
            <a:off x="7385538" y="6022730"/>
            <a:ext cx="874713" cy="8352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0" name="Rectangle: Rounded Corners 9">
            <a:extLst>
              <a:ext uri="{FF2B5EF4-FFF2-40B4-BE49-F238E27FC236}">
                <a16:creationId xmlns:a16="http://schemas.microsoft.com/office/drawing/2014/main" id="{495490E0-5AF0-D325-C254-D1A77C25F840}"/>
              </a:ext>
            </a:extLst>
          </p:cNvPr>
          <p:cNvSpPr/>
          <p:nvPr userDrawn="1"/>
        </p:nvSpPr>
        <p:spPr>
          <a:xfrm>
            <a:off x="6655955" y="627087"/>
            <a:ext cx="4404946" cy="5603826"/>
          </a:xfrm>
          <a:prstGeom prst="roundRect">
            <a:avLst>
              <a:gd name="adj" fmla="val 12675"/>
            </a:avLst>
          </a:prstGeom>
          <a:blipFill dpi="0" rotWithShape="1">
            <a:blip r:embed="rId5" cstate="print">
              <a:extLst>
                <a:ext uri="{28A0092B-C50C-407E-A947-70E740481C1C}">
                  <a14:useLocalDpi xmlns:a14="http://schemas.microsoft.com/office/drawing/2010/main" val="0"/>
                </a:ext>
              </a:extLst>
            </a:blip>
            <a:srcRect/>
            <a:stretch>
              <a:fillRect t="-2186" b="-21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5649721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11" name="Picture 10" descr="A picture containing text&#10;&#10;Description automatically generated">
            <a:extLst>
              <a:ext uri="{FF2B5EF4-FFF2-40B4-BE49-F238E27FC236}">
                <a16:creationId xmlns:a16="http://schemas.microsoft.com/office/drawing/2014/main" id="{6719CF27-D1F5-DD21-220C-82ABF23526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14" name="TextBox 13">
            <a:extLst>
              <a:ext uri="{FF2B5EF4-FFF2-40B4-BE49-F238E27FC236}">
                <a16:creationId xmlns:a16="http://schemas.microsoft.com/office/drawing/2014/main" id="{1095C4E4-0234-97F2-F6F1-F29FB4D21284}"/>
              </a:ext>
            </a:extLst>
          </p:cNvPr>
          <p:cNvSpPr txBox="1"/>
          <p:nvPr userDrawn="1"/>
        </p:nvSpPr>
        <p:spPr>
          <a:xfrm>
            <a:off x="8431726" y="6164655"/>
            <a:ext cx="3558796" cy="646331"/>
          </a:xfrm>
          <a:prstGeom prst="rect">
            <a:avLst/>
          </a:prstGeom>
          <a:solidFill>
            <a:schemeClr val="tx2"/>
          </a:solidFill>
        </p:spPr>
        <p:txBody>
          <a:bodyPr wrap="square" rtlCol="0">
            <a:spAutoFit/>
          </a:bodyPr>
          <a:lstStyle/>
          <a:p>
            <a:pPr algn="r"/>
            <a:r>
              <a:rPr lang="en-GB" dirty="0">
                <a:solidFill>
                  <a:schemeClr val="tx1"/>
                </a:solidFill>
                <a:latin typeface="+mj-lt"/>
              </a:rPr>
              <a:t>Expert in kind </a:t>
            </a:r>
            <a:r>
              <a:rPr lang="en-GB" dirty="0" err="1">
                <a:solidFill>
                  <a:schemeClr val="tx1"/>
                </a:solidFill>
                <a:latin typeface="+mj-lt"/>
              </a:rPr>
              <a:t>ontwikkeling</a:t>
            </a:r>
            <a:endParaRPr lang="en-GB" dirty="0">
              <a:solidFill>
                <a:schemeClr val="tx1"/>
              </a:solidFill>
              <a:latin typeface="+mj-lt"/>
            </a:endParaRPr>
          </a:p>
          <a:p>
            <a:pPr algn="r"/>
            <a:endParaRPr lang="LID4096" dirty="0">
              <a:solidFill>
                <a:schemeClr val="tx2"/>
              </a:solidFill>
              <a:latin typeface="+mj-lt"/>
            </a:endParaRPr>
          </a:p>
        </p:txBody>
      </p:sp>
      <p:pic>
        <p:nvPicPr>
          <p:cNvPr id="16" name="Graphic 15">
            <a:extLst>
              <a:ext uri="{FF2B5EF4-FFF2-40B4-BE49-F238E27FC236}">
                <a16:creationId xmlns:a16="http://schemas.microsoft.com/office/drawing/2014/main" id="{6367BDF0-41B5-4859-E370-EAFA5166872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858428" y="6452174"/>
            <a:ext cx="745435" cy="65038"/>
          </a:xfrm>
          <a:prstGeom prst="rect">
            <a:avLst/>
          </a:prstGeom>
        </p:spPr>
      </p:pic>
      <p:sp>
        <p:nvSpPr>
          <p:cNvPr id="6" name="Rectangle: Rounded Corners 5">
            <a:extLst>
              <a:ext uri="{FF2B5EF4-FFF2-40B4-BE49-F238E27FC236}">
                <a16:creationId xmlns:a16="http://schemas.microsoft.com/office/drawing/2014/main" id="{6F5E8CC9-747E-13D5-FE11-8466D42831C2}"/>
              </a:ext>
            </a:extLst>
          </p:cNvPr>
          <p:cNvSpPr/>
          <p:nvPr userDrawn="1"/>
        </p:nvSpPr>
        <p:spPr>
          <a:xfrm>
            <a:off x="7385538" y="-1"/>
            <a:ext cx="4806462" cy="6861189"/>
          </a:xfrm>
          <a:prstGeom prst="roundRect">
            <a:avLst>
              <a:gd name="adj" fmla="val 115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7" name="Rectangle 6">
            <a:extLst>
              <a:ext uri="{FF2B5EF4-FFF2-40B4-BE49-F238E27FC236}">
                <a16:creationId xmlns:a16="http://schemas.microsoft.com/office/drawing/2014/main" id="{9A54C074-07DB-A8DB-BA3F-CFD09CBF93D3}"/>
              </a:ext>
            </a:extLst>
          </p:cNvPr>
          <p:cNvSpPr/>
          <p:nvPr userDrawn="1"/>
        </p:nvSpPr>
        <p:spPr>
          <a:xfrm>
            <a:off x="11317287" y="0"/>
            <a:ext cx="874713" cy="8352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 name="Rectangle 7">
            <a:extLst>
              <a:ext uri="{FF2B5EF4-FFF2-40B4-BE49-F238E27FC236}">
                <a16:creationId xmlns:a16="http://schemas.microsoft.com/office/drawing/2014/main" id="{C9227244-EB8A-AAF7-3B2F-0872E49E37EC}"/>
              </a:ext>
            </a:extLst>
          </p:cNvPr>
          <p:cNvSpPr/>
          <p:nvPr userDrawn="1"/>
        </p:nvSpPr>
        <p:spPr>
          <a:xfrm>
            <a:off x="11317287" y="6022731"/>
            <a:ext cx="874713" cy="8352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Rectangle 8">
            <a:extLst>
              <a:ext uri="{FF2B5EF4-FFF2-40B4-BE49-F238E27FC236}">
                <a16:creationId xmlns:a16="http://schemas.microsoft.com/office/drawing/2014/main" id="{92E95ABA-C013-6B68-20ED-7FECFCEE2CCD}"/>
              </a:ext>
            </a:extLst>
          </p:cNvPr>
          <p:cNvSpPr/>
          <p:nvPr userDrawn="1"/>
        </p:nvSpPr>
        <p:spPr>
          <a:xfrm>
            <a:off x="7385538" y="0"/>
            <a:ext cx="874713" cy="8352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0" name="Rectangle: Rounded Corners 9">
            <a:extLst>
              <a:ext uri="{FF2B5EF4-FFF2-40B4-BE49-F238E27FC236}">
                <a16:creationId xmlns:a16="http://schemas.microsoft.com/office/drawing/2014/main" id="{495490E0-5AF0-D325-C254-D1A77C25F840}"/>
              </a:ext>
            </a:extLst>
          </p:cNvPr>
          <p:cNvSpPr/>
          <p:nvPr userDrawn="1"/>
        </p:nvSpPr>
        <p:spPr>
          <a:xfrm>
            <a:off x="6655955" y="627087"/>
            <a:ext cx="4404946" cy="5603826"/>
          </a:xfrm>
          <a:prstGeom prst="roundRect">
            <a:avLst>
              <a:gd name="adj" fmla="val 12675"/>
            </a:avLst>
          </a:prstGeom>
          <a:blipFill>
            <a:blip r:embed="rId5">
              <a:extLst>
                <a:ext uri="{28A0092B-C50C-407E-A947-70E740481C1C}">
                  <a14:useLocalDpi xmlns:a14="http://schemas.microsoft.com/office/drawing/2010/main" val="0"/>
                </a:ext>
              </a:extLst>
            </a:blip>
            <a:srcRect/>
            <a:stretch>
              <a:fillRect l="-50262" r="-408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2715271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Right 1">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8" name="TextBox 7">
            <a:extLst>
              <a:ext uri="{FF2B5EF4-FFF2-40B4-BE49-F238E27FC236}">
                <a16:creationId xmlns:a16="http://schemas.microsoft.com/office/drawing/2014/main" id="{43B728D5-CDB5-4140-B8AE-ACCCD81E9B60}"/>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kind </a:t>
            </a:r>
            <a:r>
              <a:rPr lang="en-GB" dirty="0" err="1">
                <a:solidFill>
                  <a:schemeClr val="tx1"/>
                </a:solidFill>
                <a:latin typeface="+mj-lt"/>
              </a:rPr>
              <a:t>ontwikkeling</a:t>
            </a:r>
            <a:endParaRPr lang="en-GB" dirty="0">
              <a:solidFill>
                <a:schemeClr val="tx1"/>
              </a:solidFill>
              <a:latin typeface="+mj-lt"/>
            </a:endParaRPr>
          </a:p>
          <a:p>
            <a:pPr algn="r"/>
            <a:endParaRPr lang="LID4096" dirty="0">
              <a:solidFill>
                <a:schemeClr val="tx1"/>
              </a:solidFill>
              <a:latin typeface="+mj-lt"/>
            </a:endParaRPr>
          </a:p>
        </p:txBody>
      </p:sp>
      <p:pic>
        <p:nvPicPr>
          <p:cNvPr id="10" name="Graphic 9">
            <a:extLst>
              <a:ext uri="{FF2B5EF4-FFF2-40B4-BE49-F238E27FC236}">
                <a16:creationId xmlns:a16="http://schemas.microsoft.com/office/drawing/2014/main" id="{6FEEBBDA-A961-5A11-632C-2F89C42B8F78}"/>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858428" y="6452174"/>
            <a:ext cx="745435" cy="65038"/>
          </a:xfrm>
          <a:prstGeom prst="rect">
            <a:avLst/>
          </a:prstGeom>
        </p:spPr>
      </p:pic>
      <p:sp>
        <p:nvSpPr>
          <p:cNvPr id="6" name="Freeform: Shape 5">
            <a:extLst>
              <a:ext uri="{FF2B5EF4-FFF2-40B4-BE49-F238E27FC236}">
                <a16:creationId xmlns:a16="http://schemas.microsoft.com/office/drawing/2014/main" id="{248CF9A7-F825-6251-C70A-62D4A3628757}"/>
              </a:ext>
            </a:extLst>
          </p:cNvPr>
          <p:cNvSpPr/>
          <p:nvPr userDrawn="1"/>
        </p:nvSpPr>
        <p:spPr>
          <a:xfrm>
            <a:off x="6095999" y="-3"/>
            <a:ext cx="6096000" cy="6858002"/>
          </a:xfrm>
          <a:custGeom>
            <a:avLst/>
            <a:gdLst>
              <a:gd name="connsiteX0" fmla="*/ 550408 w 6096000"/>
              <a:gd name="connsiteY0" fmla="*/ 0 h 6858002"/>
              <a:gd name="connsiteX1" fmla="*/ 5545592 w 6096000"/>
              <a:gd name="connsiteY1" fmla="*/ 0 h 6858002"/>
              <a:gd name="connsiteX2" fmla="*/ 5545613 w 6096000"/>
              <a:gd name="connsiteY2" fmla="*/ 2 h 6858002"/>
              <a:gd name="connsiteX3" fmla="*/ 6096000 w 6096000"/>
              <a:gd name="connsiteY3" fmla="*/ 2 h 6858002"/>
              <a:gd name="connsiteX4" fmla="*/ 6096000 w 6096000"/>
              <a:gd name="connsiteY4" fmla="*/ 550408 h 6858002"/>
              <a:gd name="connsiteX5" fmla="*/ 6096000 w 6096000"/>
              <a:gd name="connsiteY5" fmla="*/ 1129555 h 6858002"/>
              <a:gd name="connsiteX6" fmla="*/ 6096000 w 6096000"/>
              <a:gd name="connsiteY6" fmla="*/ 6307594 h 6858002"/>
              <a:gd name="connsiteX7" fmla="*/ 5545592 w 6096000"/>
              <a:gd name="connsiteY7" fmla="*/ 6858002 h 6858002"/>
              <a:gd name="connsiteX8" fmla="*/ 550408 w 6096000"/>
              <a:gd name="connsiteY8" fmla="*/ 6858002 h 6858002"/>
              <a:gd name="connsiteX9" fmla="*/ 508071 w 6096000"/>
              <a:gd name="connsiteY9" fmla="*/ 6853734 h 6858002"/>
              <a:gd name="connsiteX10" fmla="*/ 0 w 6096000"/>
              <a:gd name="connsiteY10" fmla="*/ 6853734 h 6858002"/>
              <a:gd name="connsiteX11" fmla="*/ 0 w 6096000"/>
              <a:gd name="connsiteY11" fmla="*/ 6307594 h 6858002"/>
              <a:gd name="connsiteX12" fmla="*/ 0 w 6096000"/>
              <a:gd name="connsiteY12" fmla="*/ 5724181 h 6858002"/>
              <a:gd name="connsiteX13" fmla="*/ 0 w 6096000"/>
              <a:gd name="connsiteY13" fmla="*/ 1129555 h 6858002"/>
              <a:gd name="connsiteX14" fmla="*/ 0 w 6096000"/>
              <a:gd name="connsiteY14" fmla="*/ 550408 h 6858002"/>
              <a:gd name="connsiteX15" fmla="*/ 0 w 6096000"/>
              <a:gd name="connsiteY15" fmla="*/ 2 h 6858002"/>
              <a:gd name="connsiteX16" fmla="*/ 550387 w 6096000"/>
              <a:gd name="connsiteY16"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2">
                <a:moveTo>
                  <a:pt x="550408" y="0"/>
                </a:moveTo>
                <a:lnTo>
                  <a:pt x="5545592" y="0"/>
                </a:lnTo>
                <a:lnTo>
                  <a:pt x="5545613" y="2"/>
                </a:lnTo>
                <a:lnTo>
                  <a:pt x="6096000" y="2"/>
                </a:lnTo>
                <a:lnTo>
                  <a:pt x="6096000" y="550408"/>
                </a:lnTo>
                <a:lnTo>
                  <a:pt x="6096000" y="1129555"/>
                </a:lnTo>
                <a:lnTo>
                  <a:pt x="6096000" y="6307594"/>
                </a:lnTo>
                <a:cubicBezTo>
                  <a:pt x="6096000" y="6611576"/>
                  <a:pt x="5849574" y="6858002"/>
                  <a:pt x="5545592" y="6858002"/>
                </a:cubicBezTo>
                <a:lnTo>
                  <a:pt x="550408" y="6858002"/>
                </a:lnTo>
                <a:lnTo>
                  <a:pt x="508071" y="6853734"/>
                </a:lnTo>
                <a:lnTo>
                  <a:pt x="0" y="6853734"/>
                </a:lnTo>
                <a:lnTo>
                  <a:pt x="0" y="6307594"/>
                </a:lnTo>
                <a:lnTo>
                  <a:pt x="0" y="5724181"/>
                </a:lnTo>
                <a:lnTo>
                  <a:pt x="0" y="1129555"/>
                </a:lnTo>
                <a:lnTo>
                  <a:pt x="0" y="550408"/>
                </a:lnTo>
                <a:lnTo>
                  <a:pt x="0" y="2"/>
                </a:lnTo>
                <a:lnTo>
                  <a:pt x="550387" y="2"/>
                </a:lnTo>
                <a:close/>
              </a:path>
            </a:pathLst>
          </a:custGeom>
          <a:blipFill dpi="0" rotWithShape="1">
            <a:blip r:embed="rId5">
              <a:extLst>
                <a:ext uri="{28A0092B-C50C-407E-A947-70E740481C1C}">
                  <a14:useLocalDpi xmlns:a14="http://schemas.microsoft.com/office/drawing/2010/main" val="0"/>
                </a:ext>
              </a:extLst>
            </a:blip>
            <a:srcRect/>
            <a:stretch>
              <a:fillRect l="-33077" r="-359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3117404496"/>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Left 1">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8" name="Picture 7" descr="A picture containing text&#10;&#10;Description automatically generated">
            <a:extLst>
              <a:ext uri="{FF2B5EF4-FFF2-40B4-BE49-F238E27FC236}">
                <a16:creationId xmlns:a16="http://schemas.microsoft.com/office/drawing/2014/main" id="{ACC8E511-82BE-81FF-0A34-F386AD6C7F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9" name="Freeform: Shape 8">
            <a:extLst>
              <a:ext uri="{FF2B5EF4-FFF2-40B4-BE49-F238E27FC236}">
                <a16:creationId xmlns:a16="http://schemas.microsoft.com/office/drawing/2014/main" id="{EA705387-A40C-B425-3844-809C85CC79F2}"/>
              </a:ext>
            </a:extLst>
          </p:cNvPr>
          <p:cNvSpPr/>
          <p:nvPr userDrawn="1"/>
        </p:nvSpPr>
        <p:spPr>
          <a:xfrm>
            <a:off x="-1" y="-3"/>
            <a:ext cx="6096000" cy="6858002"/>
          </a:xfrm>
          <a:custGeom>
            <a:avLst/>
            <a:gdLst>
              <a:gd name="connsiteX0" fmla="*/ 550408 w 6096000"/>
              <a:gd name="connsiteY0" fmla="*/ 0 h 6858002"/>
              <a:gd name="connsiteX1" fmla="*/ 5545592 w 6096000"/>
              <a:gd name="connsiteY1" fmla="*/ 0 h 6858002"/>
              <a:gd name="connsiteX2" fmla="*/ 6096000 w 6096000"/>
              <a:gd name="connsiteY2" fmla="*/ 550408 h 6858002"/>
              <a:gd name="connsiteX3" fmla="*/ 6096000 w 6096000"/>
              <a:gd name="connsiteY3" fmla="*/ 5724180 h 6858002"/>
              <a:gd name="connsiteX4" fmla="*/ 6096000 w 6096000"/>
              <a:gd name="connsiteY4" fmla="*/ 6307594 h 6858002"/>
              <a:gd name="connsiteX5" fmla="*/ 6096000 w 6096000"/>
              <a:gd name="connsiteY5" fmla="*/ 6853733 h 6858002"/>
              <a:gd name="connsiteX6" fmla="*/ 5587939 w 6096000"/>
              <a:gd name="connsiteY6" fmla="*/ 6853733 h 6858002"/>
              <a:gd name="connsiteX7" fmla="*/ 5545592 w 6096000"/>
              <a:gd name="connsiteY7" fmla="*/ 6858002 h 6858002"/>
              <a:gd name="connsiteX8" fmla="*/ 550408 w 6096000"/>
              <a:gd name="connsiteY8" fmla="*/ 6858002 h 6858002"/>
              <a:gd name="connsiteX9" fmla="*/ 508071 w 6096000"/>
              <a:gd name="connsiteY9" fmla="*/ 6853734 h 6858002"/>
              <a:gd name="connsiteX10" fmla="*/ 0 w 6096000"/>
              <a:gd name="connsiteY10" fmla="*/ 6853734 h 6858002"/>
              <a:gd name="connsiteX11" fmla="*/ 0 w 6096000"/>
              <a:gd name="connsiteY11" fmla="*/ 6307595 h 6858002"/>
              <a:gd name="connsiteX12" fmla="*/ 0 w 6096000"/>
              <a:gd name="connsiteY12" fmla="*/ 6307594 h 6858002"/>
              <a:gd name="connsiteX13" fmla="*/ 0 w 6096000"/>
              <a:gd name="connsiteY13" fmla="*/ 550408 h 6858002"/>
              <a:gd name="connsiteX14" fmla="*/ 0 w 6096000"/>
              <a:gd name="connsiteY14" fmla="*/ 550407 h 6858002"/>
              <a:gd name="connsiteX15" fmla="*/ 0 w 6096000"/>
              <a:gd name="connsiteY15" fmla="*/ 2 h 6858002"/>
              <a:gd name="connsiteX16" fmla="*/ 550386 w 6096000"/>
              <a:gd name="connsiteY16"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2">
                <a:moveTo>
                  <a:pt x="550408" y="0"/>
                </a:moveTo>
                <a:lnTo>
                  <a:pt x="5545592" y="0"/>
                </a:lnTo>
                <a:cubicBezTo>
                  <a:pt x="5849574" y="0"/>
                  <a:pt x="6096000" y="246426"/>
                  <a:pt x="6096000" y="550408"/>
                </a:cubicBezTo>
                <a:lnTo>
                  <a:pt x="6096000" y="5724180"/>
                </a:lnTo>
                <a:lnTo>
                  <a:pt x="6096000" y="6307594"/>
                </a:lnTo>
                <a:lnTo>
                  <a:pt x="6096000" y="6853733"/>
                </a:lnTo>
                <a:lnTo>
                  <a:pt x="5587939" y="6853733"/>
                </a:lnTo>
                <a:lnTo>
                  <a:pt x="5545592" y="6858002"/>
                </a:lnTo>
                <a:lnTo>
                  <a:pt x="550408" y="6858002"/>
                </a:lnTo>
                <a:lnTo>
                  <a:pt x="508071" y="6853734"/>
                </a:lnTo>
                <a:lnTo>
                  <a:pt x="0" y="6853734"/>
                </a:lnTo>
                <a:lnTo>
                  <a:pt x="0" y="6307595"/>
                </a:lnTo>
                <a:lnTo>
                  <a:pt x="0" y="6307594"/>
                </a:lnTo>
                <a:lnTo>
                  <a:pt x="0" y="550408"/>
                </a:lnTo>
                <a:lnTo>
                  <a:pt x="0" y="550407"/>
                </a:lnTo>
                <a:lnTo>
                  <a:pt x="0" y="2"/>
                </a:lnTo>
                <a:lnTo>
                  <a:pt x="550386" y="2"/>
                </a:lnTo>
                <a:close/>
              </a:path>
            </a:pathLst>
          </a:custGeom>
          <a:blipFill dpi="0" rotWithShape="1">
            <a:blip r:embed="rId3">
              <a:extLst>
                <a:ext uri="{28A0092B-C50C-407E-A947-70E740481C1C}">
                  <a14:useLocalDpi xmlns:a14="http://schemas.microsoft.com/office/drawing/2010/main" val="0"/>
                </a:ext>
              </a:extLst>
            </a:blip>
            <a:srcRect/>
            <a:stretch>
              <a:fillRect t="-16771" b="-167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dirty="0"/>
          </a:p>
        </p:txBody>
      </p:sp>
      <p:sp>
        <p:nvSpPr>
          <p:cNvPr id="4" name="TextBox 3">
            <a:extLst>
              <a:ext uri="{FF2B5EF4-FFF2-40B4-BE49-F238E27FC236}">
                <a16:creationId xmlns:a16="http://schemas.microsoft.com/office/drawing/2014/main" id="{84C93387-3B0F-767F-B968-7995C00920A0}"/>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5" name="Graphic 4">
            <a:extLst>
              <a:ext uri="{FF2B5EF4-FFF2-40B4-BE49-F238E27FC236}">
                <a16:creationId xmlns:a16="http://schemas.microsoft.com/office/drawing/2014/main" id="{10DBA64B-1A05-E2A4-2853-EB61A115C040}"/>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1037948297"/>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Right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8" name="TextBox 7">
            <a:extLst>
              <a:ext uri="{FF2B5EF4-FFF2-40B4-BE49-F238E27FC236}">
                <a16:creationId xmlns:a16="http://schemas.microsoft.com/office/drawing/2014/main" id="{43B728D5-CDB5-4140-B8AE-ACCCD81E9B60}"/>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kind </a:t>
            </a:r>
            <a:r>
              <a:rPr lang="en-GB" dirty="0" err="1">
                <a:solidFill>
                  <a:schemeClr val="tx1"/>
                </a:solidFill>
                <a:latin typeface="+mj-lt"/>
              </a:rPr>
              <a:t>ontwikkeling</a:t>
            </a:r>
            <a:endParaRPr lang="en-GB" dirty="0">
              <a:solidFill>
                <a:schemeClr val="tx1"/>
              </a:solidFill>
              <a:latin typeface="+mj-lt"/>
            </a:endParaRPr>
          </a:p>
          <a:p>
            <a:pPr algn="r"/>
            <a:endParaRPr lang="LID4096" dirty="0">
              <a:solidFill>
                <a:schemeClr val="tx1"/>
              </a:solidFill>
              <a:latin typeface="+mj-lt"/>
            </a:endParaRPr>
          </a:p>
        </p:txBody>
      </p:sp>
      <p:pic>
        <p:nvPicPr>
          <p:cNvPr id="10" name="Graphic 9">
            <a:extLst>
              <a:ext uri="{FF2B5EF4-FFF2-40B4-BE49-F238E27FC236}">
                <a16:creationId xmlns:a16="http://schemas.microsoft.com/office/drawing/2014/main" id="{6FEEBBDA-A961-5A11-632C-2F89C42B8F78}"/>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858428" y="6452174"/>
            <a:ext cx="745435" cy="65038"/>
          </a:xfrm>
          <a:prstGeom prst="rect">
            <a:avLst/>
          </a:prstGeom>
        </p:spPr>
      </p:pic>
      <p:sp>
        <p:nvSpPr>
          <p:cNvPr id="6" name="Freeform: Shape 5">
            <a:extLst>
              <a:ext uri="{FF2B5EF4-FFF2-40B4-BE49-F238E27FC236}">
                <a16:creationId xmlns:a16="http://schemas.microsoft.com/office/drawing/2014/main" id="{248CF9A7-F825-6251-C70A-62D4A3628757}"/>
              </a:ext>
            </a:extLst>
          </p:cNvPr>
          <p:cNvSpPr/>
          <p:nvPr userDrawn="1"/>
        </p:nvSpPr>
        <p:spPr>
          <a:xfrm>
            <a:off x="6095999" y="-3"/>
            <a:ext cx="6096000" cy="6858002"/>
          </a:xfrm>
          <a:custGeom>
            <a:avLst/>
            <a:gdLst>
              <a:gd name="connsiteX0" fmla="*/ 550408 w 6096000"/>
              <a:gd name="connsiteY0" fmla="*/ 0 h 6858002"/>
              <a:gd name="connsiteX1" fmla="*/ 5545592 w 6096000"/>
              <a:gd name="connsiteY1" fmla="*/ 0 h 6858002"/>
              <a:gd name="connsiteX2" fmla="*/ 5545613 w 6096000"/>
              <a:gd name="connsiteY2" fmla="*/ 2 h 6858002"/>
              <a:gd name="connsiteX3" fmla="*/ 6096000 w 6096000"/>
              <a:gd name="connsiteY3" fmla="*/ 2 h 6858002"/>
              <a:gd name="connsiteX4" fmla="*/ 6096000 w 6096000"/>
              <a:gd name="connsiteY4" fmla="*/ 550408 h 6858002"/>
              <a:gd name="connsiteX5" fmla="*/ 6096000 w 6096000"/>
              <a:gd name="connsiteY5" fmla="*/ 1129555 h 6858002"/>
              <a:gd name="connsiteX6" fmla="*/ 6096000 w 6096000"/>
              <a:gd name="connsiteY6" fmla="*/ 6307594 h 6858002"/>
              <a:gd name="connsiteX7" fmla="*/ 5545592 w 6096000"/>
              <a:gd name="connsiteY7" fmla="*/ 6858002 h 6858002"/>
              <a:gd name="connsiteX8" fmla="*/ 550408 w 6096000"/>
              <a:gd name="connsiteY8" fmla="*/ 6858002 h 6858002"/>
              <a:gd name="connsiteX9" fmla="*/ 508071 w 6096000"/>
              <a:gd name="connsiteY9" fmla="*/ 6853734 h 6858002"/>
              <a:gd name="connsiteX10" fmla="*/ 0 w 6096000"/>
              <a:gd name="connsiteY10" fmla="*/ 6853734 h 6858002"/>
              <a:gd name="connsiteX11" fmla="*/ 0 w 6096000"/>
              <a:gd name="connsiteY11" fmla="*/ 6307594 h 6858002"/>
              <a:gd name="connsiteX12" fmla="*/ 0 w 6096000"/>
              <a:gd name="connsiteY12" fmla="*/ 5724181 h 6858002"/>
              <a:gd name="connsiteX13" fmla="*/ 0 w 6096000"/>
              <a:gd name="connsiteY13" fmla="*/ 1129555 h 6858002"/>
              <a:gd name="connsiteX14" fmla="*/ 0 w 6096000"/>
              <a:gd name="connsiteY14" fmla="*/ 550408 h 6858002"/>
              <a:gd name="connsiteX15" fmla="*/ 0 w 6096000"/>
              <a:gd name="connsiteY15" fmla="*/ 2 h 6858002"/>
              <a:gd name="connsiteX16" fmla="*/ 550387 w 6096000"/>
              <a:gd name="connsiteY16"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2">
                <a:moveTo>
                  <a:pt x="550408" y="0"/>
                </a:moveTo>
                <a:lnTo>
                  <a:pt x="5545592" y="0"/>
                </a:lnTo>
                <a:lnTo>
                  <a:pt x="5545613" y="2"/>
                </a:lnTo>
                <a:lnTo>
                  <a:pt x="6096000" y="2"/>
                </a:lnTo>
                <a:lnTo>
                  <a:pt x="6096000" y="550408"/>
                </a:lnTo>
                <a:lnTo>
                  <a:pt x="6096000" y="1129555"/>
                </a:lnTo>
                <a:lnTo>
                  <a:pt x="6096000" y="6307594"/>
                </a:lnTo>
                <a:cubicBezTo>
                  <a:pt x="6096000" y="6611576"/>
                  <a:pt x="5849574" y="6858002"/>
                  <a:pt x="5545592" y="6858002"/>
                </a:cubicBezTo>
                <a:lnTo>
                  <a:pt x="550408" y="6858002"/>
                </a:lnTo>
                <a:lnTo>
                  <a:pt x="508071" y="6853734"/>
                </a:lnTo>
                <a:lnTo>
                  <a:pt x="0" y="6853734"/>
                </a:lnTo>
                <a:lnTo>
                  <a:pt x="0" y="6307594"/>
                </a:lnTo>
                <a:lnTo>
                  <a:pt x="0" y="5724181"/>
                </a:lnTo>
                <a:lnTo>
                  <a:pt x="0" y="1129555"/>
                </a:lnTo>
                <a:lnTo>
                  <a:pt x="0" y="550408"/>
                </a:lnTo>
                <a:lnTo>
                  <a:pt x="0" y="2"/>
                </a:lnTo>
                <a:lnTo>
                  <a:pt x="550387" y="2"/>
                </a:lnTo>
                <a:close/>
              </a:path>
            </a:pathLst>
          </a:custGeom>
          <a:blipFill dpi="0" rotWithShape="1">
            <a:blip r:embed="rId5">
              <a:extLst>
                <a:ext uri="{28A0092B-C50C-407E-A947-70E740481C1C}">
                  <a14:useLocalDpi xmlns:a14="http://schemas.microsoft.com/office/drawing/2010/main" val="0"/>
                </a:ext>
              </a:extLst>
            </a:blip>
            <a:srcRect/>
            <a:stretch>
              <a:fillRect l="-33077" r="-359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1624828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Lef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8" name="Picture 7" descr="A picture containing text&#10;&#10;Description automatically generated">
            <a:extLst>
              <a:ext uri="{FF2B5EF4-FFF2-40B4-BE49-F238E27FC236}">
                <a16:creationId xmlns:a16="http://schemas.microsoft.com/office/drawing/2014/main" id="{ACC8E511-82BE-81FF-0A34-F386AD6C7F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9" name="Freeform: Shape 8">
            <a:extLst>
              <a:ext uri="{FF2B5EF4-FFF2-40B4-BE49-F238E27FC236}">
                <a16:creationId xmlns:a16="http://schemas.microsoft.com/office/drawing/2014/main" id="{EA705387-A40C-B425-3844-809C85CC79F2}"/>
              </a:ext>
            </a:extLst>
          </p:cNvPr>
          <p:cNvSpPr/>
          <p:nvPr userDrawn="1"/>
        </p:nvSpPr>
        <p:spPr>
          <a:xfrm>
            <a:off x="-1" y="-3"/>
            <a:ext cx="6096000" cy="6858002"/>
          </a:xfrm>
          <a:custGeom>
            <a:avLst/>
            <a:gdLst>
              <a:gd name="connsiteX0" fmla="*/ 550408 w 6096000"/>
              <a:gd name="connsiteY0" fmla="*/ 0 h 6858002"/>
              <a:gd name="connsiteX1" fmla="*/ 5545592 w 6096000"/>
              <a:gd name="connsiteY1" fmla="*/ 0 h 6858002"/>
              <a:gd name="connsiteX2" fmla="*/ 6096000 w 6096000"/>
              <a:gd name="connsiteY2" fmla="*/ 550408 h 6858002"/>
              <a:gd name="connsiteX3" fmla="*/ 6096000 w 6096000"/>
              <a:gd name="connsiteY3" fmla="*/ 5724180 h 6858002"/>
              <a:gd name="connsiteX4" fmla="*/ 6096000 w 6096000"/>
              <a:gd name="connsiteY4" fmla="*/ 6307594 h 6858002"/>
              <a:gd name="connsiteX5" fmla="*/ 6096000 w 6096000"/>
              <a:gd name="connsiteY5" fmla="*/ 6853733 h 6858002"/>
              <a:gd name="connsiteX6" fmla="*/ 5587939 w 6096000"/>
              <a:gd name="connsiteY6" fmla="*/ 6853733 h 6858002"/>
              <a:gd name="connsiteX7" fmla="*/ 5545592 w 6096000"/>
              <a:gd name="connsiteY7" fmla="*/ 6858002 h 6858002"/>
              <a:gd name="connsiteX8" fmla="*/ 550408 w 6096000"/>
              <a:gd name="connsiteY8" fmla="*/ 6858002 h 6858002"/>
              <a:gd name="connsiteX9" fmla="*/ 508071 w 6096000"/>
              <a:gd name="connsiteY9" fmla="*/ 6853734 h 6858002"/>
              <a:gd name="connsiteX10" fmla="*/ 0 w 6096000"/>
              <a:gd name="connsiteY10" fmla="*/ 6853734 h 6858002"/>
              <a:gd name="connsiteX11" fmla="*/ 0 w 6096000"/>
              <a:gd name="connsiteY11" fmla="*/ 6307595 h 6858002"/>
              <a:gd name="connsiteX12" fmla="*/ 0 w 6096000"/>
              <a:gd name="connsiteY12" fmla="*/ 6307594 h 6858002"/>
              <a:gd name="connsiteX13" fmla="*/ 0 w 6096000"/>
              <a:gd name="connsiteY13" fmla="*/ 550408 h 6858002"/>
              <a:gd name="connsiteX14" fmla="*/ 0 w 6096000"/>
              <a:gd name="connsiteY14" fmla="*/ 550407 h 6858002"/>
              <a:gd name="connsiteX15" fmla="*/ 0 w 6096000"/>
              <a:gd name="connsiteY15" fmla="*/ 2 h 6858002"/>
              <a:gd name="connsiteX16" fmla="*/ 550386 w 6096000"/>
              <a:gd name="connsiteY16"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2">
                <a:moveTo>
                  <a:pt x="550408" y="0"/>
                </a:moveTo>
                <a:lnTo>
                  <a:pt x="5545592" y="0"/>
                </a:lnTo>
                <a:cubicBezTo>
                  <a:pt x="5849574" y="0"/>
                  <a:pt x="6096000" y="246426"/>
                  <a:pt x="6096000" y="550408"/>
                </a:cubicBezTo>
                <a:lnTo>
                  <a:pt x="6096000" y="5724180"/>
                </a:lnTo>
                <a:lnTo>
                  <a:pt x="6096000" y="6307594"/>
                </a:lnTo>
                <a:lnTo>
                  <a:pt x="6096000" y="6853733"/>
                </a:lnTo>
                <a:lnTo>
                  <a:pt x="5587939" y="6853733"/>
                </a:lnTo>
                <a:lnTo>
                  <a:pt x="5545592" y="6858002"/>
                </a:lnTo>
                <a:lnTo>
                  <a:pt x="550408" y="6858002"/>
                </a:lnTo>
                <a:lnTo>
                  <a:pt x="508071" y="6853734"/>
                </a:lnTo>
                <a:lnTo>
                  <a:pt x="0" y="6853734"/>
                </a:lnTo>
                <a:lnTo>
                  <a:pt x="0" y="6307595"/>
                </a:lnTo>
                <a:lnTo>
                  <a:pt x="0" y="6307594"/>
                </a:lnTo>
                <a:lnTo>
                  <a:pt x="0" y="550408"/>
                </a:lnTo>
                <a:lnTo>
                  <a:pt x="0" y="550407"/>
                </a:lnTo>
                <a:lnTo>
                  <a:pt x="0" y="2"/>
                </a:lnTo>
                <a:lnTo>
                  <a:pt x="550386" y="2"/>
                </a:lnTo>
                <a:close/>
              </a:path>
            </a:pathLst>
          </a:custGeom>
          <a:blipFill dpi="0" rotWithShape="1">
            <a:blip r:embed="rId3">
              <a:extLst>
                <a:ext uri="{28A0092B-C50C-407E-A947-70E740481C1C}">
                  <a14:useLocalDpi xmlns:a14="http://schemas.microsoft.com/office/drawing/2010/main" val="0"/>
                </a:ext>
              </a:extLst>
            </a:blip>
            <a:srcRect/>
            <a:stretch>
              <a:fillRect t="-16771" b="-167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dirty="0"/>
          </a:p>
        </p:txBody>
      </p:sp>
    </p:spTree>
    <p:extLst>
      <p:ext uri="{BB962C8B-B14F-4D97-AF65-F5344CB8AC3E}">
        <p14:creationId xmlns:p14="http://schemas.microsoft.com/office/powerpoint/2010/main" val="1502558861"/>
      </p:ext>
    </p:extLst>
  </p:cSld>
  <p:clrMapOvr>
    <a:masterClrMapping/>
  </p:clrMapOvr>
  <p:extLst mod="1">
    <p:ext uri="{DCECCB84-F9BA-43D5-87BE-67443E8EF086}">
      <p15:sldGuideLst xmlns:p15="http://schemas.microsoft.com/office/powerpoint/2012/main">
        <p15:guide id="1" pos="55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Right 3">
    <p:bg>
      <p:bgPr>
        <a:solidFill>
          <a:schemeClr val="accent6"/>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D68B983-8B1C-C93D-F633-7A78EAE3B82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5400000" flipV="1">
            <a:off x="2891979" y="2498073"/>
            <a:ext cx="10051670" cy="2081132"/>
          </a:xfrm>
          <a:prstGeom prst="rect">
            <a:avLst/>
          </a:prstGeom>
        </p:spPr>
      </p:pic>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Rectangle: Rounded Corners 3">
            <a:extLst>
              <a:ext uri="{FF2B5EF4-FFF2-40B4-BE49-F238E27FC236}">
                <a16:creationId xmlns:a16="http://schemas.microsoft.com/office/drawing/2014/main" id="{9FD74EF8-1789-3828-C233-18148BCB2293}"/>
              </a:ext>
            </a:extLst>
          </p:cNvPr>
          <p:cNvSpPr/>
          <p:nvPr userDrawn="1"/>
        </p:nvSpPr>
        <p:spPr>
          <a:xfrm>
            <a:off x="7642488" y="2274722"/>
            <a:ext cx="2935707" cy="2232881"/>
          </a:xfrm>
          <a:prstGeom prst="roundRect">
            <a:avLst>
              <a:gd name="adj" fmla="val 8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7" name="Picture 6">
            <a:extLst>
              <a:ext uri="{FF2B5EF4-FFF2-40B4-BE49-F238E27FC236}">
                <a16:creationId xmlns:a16="http://schemas.microsoft.com/office/drawing/2014/main" id="{A0006748-5F88-E820-9D06-8E9523D78823}"/>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t="12540" b="12540"/>
          <a:stretch/>
        </p:blipFill>
        <p:spPr>
          <a:xfrm>
            <a:off x="6877248" y="2579658"/>
            <a:ext cx="2186048" cy="2460550"/>
          </a:xfrm>
          <a:prstGeom prst="roundRect">
            <a:avLst>
              <a:gd name="adj" fmla="val 5523"/>
            </a:avLst>
          </a:prstGeom>
        </p:spPr>
      </p:pic>
      <p:pic>
        <p:nvPicPr>
          <p:cNvPr id="9" name="Picture 8">
            <a:extLst>
              <a:ext uri="{FF2B5EF4-FFF2-40B4-BE49-F238E27FC236}">
                <a16:creationId xmlns:a16="http://schemas.microsoft.com/office/drawing/2014/main" id="{EB7206B7-74A7-CA1E-81E4-9DD47557E3C8}"/>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t="27868" b="27868"/>
          <a:stretch/>
        </p:blipFill>
        <p:spPr>
          <a:xfrm>
            <a:off x="8315475" y="1742117"/>
            <a:ext cx="3189098" cy="2120750"/>
          </a:xfrm>
          <a:prstGeom prst="roundRect">
            <a:avLst>
              <a:gd name="adj" fmla="val 5791"/>
            </a:avLst>
          </a:prstGeom>
        </p:spPr>
      </p:pic>
      <p:sp>
        <p:nvSpPr>
          <p:cNvPr id="6" name="TextBox 5">
            <a:extLst>
              <a:ext uri="{FF2B5EF4-FFF2-40B4-BE49-F238E27FC236}">
                <a16:creationId xmlns:a16="http://schemas.microsoft.com/office/drawing/2014/main" id="{E6DA79BD-7A7F-C313-73B9-3434E109B5CE}"/>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11" name="Graphic 10">
            <a:extLst>
              <a:ext uri="{FF2B5EF4-FFF2-40B4-BE49-F238E27FC236}">
                <a16:creationId xmlns:a16="http://schemas.microsoft.com/office/drawing/2014/main" id="{D8C4AAD5-DFE2-2162-782C-CAB811551385}"/>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428141998"/>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Left 3">
    <p:bg>
      <p:bgPr>
        <a:solidFill>
          <a:schemeClr val="accent6"/>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FA5D304-89D0-65F5-62E7-7223CBD25A8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5400000">
            <a:off x="-920915" y="3522692"/>
            <a:ext cx="9037666" cy="1704424"/>
          </a:xfrm>
          <a:prstGeom prst="rect">
            <a:avLst/>
          </a:prstGeom>
        </p:spPr>
      </p:pic>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sp>
        <p:nvSpPr>
          <p:cNvPr id="4" name="Rectangle: Rounded Corners 3">
            <a:extLst>
              <a:ext uri="{FF2B5EF4-FFF2-40B4-BE49-F238E27FC236}">
                <a16:creationId xmlns:a16="http://schemas.microsoft.com/office/drawing/2014/main" id="{83A04433-C65F-34DB-4E4F-D38DA8447684}"/>
              </a:ext>
            </a:extLst>
          </p:cNvPr>
          <p:cNvSpPr/>
          <p:nvPr userDrawn="1"/>
        </p:nvSpPr>
        <p:spPr>
          <a:xfrm>
            <a:off x="1624182" y="2386852"/>
            <a:ext cx="2690829" cy="2120751"/>
          </a:xfrm>
          <a:prstGeom prst="roundRect">
            <a:avLst>
              <a:gd name="adj" fmla="val 8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5" name="Picture 4">
            <a:extLst>
              <a:ext uri="{FF2B5EF4-FFF2-40B4-BE49-F238E27FC236}">
                <a16:creationId xmlns:a16="http://schemas.microsoft.com/office/drawing/2014/main" id="{48E7D29D-4AA4-5509-4602-1749BA01A0B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12540" b="12540"/>
          <a:stretch/>
        </p:blipFill>
        <p:spPr>
          <a:xfrm>
            <a:off x="3357106" y="1486208"/>
            <a:ext cx="2186048" cy="2460550"/>
          </a:xfrm>
          <a:prstGeom prst="roundRect">
            <a:avLst>
              <a:gd name="adj" fmla="val 5523"/>
            </a:avLst>
          </a:prstGeom>
        </p:spPr>
      </p:pic>
      <p:pic>
        <p:nvPicPr>
          <p:cNvPr id="6" name="Picture 5">
            <a:extLst>
              <a:ext uri="{FF2B5EF4-FFF2-40B4-BE49-F238E27FC236}">
                <a16:creationId xmlns:a16="http://schemas.microsoft.com/office/drawing/2014/main" id="{7FB77399-1FBF-E79D-2499-516B92565A22}"/>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7555" r="22223" b="14741"/>
          <a:stretch/>
        </p:blipFill>
        <p:spPr>
          <a:xfrm flipH="1">
            <a:off x="618190" y="2848702"/>
            <a:ext cx="3189098" cy="2120750"/>
          </a:xfrm>
          <a:prstGeom prst="roundRect">
            <a:avLst>
              <a:gd name="adj" fmla="val 5791"/>
            </a:avLst>
          </a:prstGeom>
        </p:spPr>
      </p:pic>
    </p:spTree>
    <p:extLst>
      <p:ext uri="{BB962C8B-B14F-4D97-AF65-F5344CB8AC3E}">
        <p14:creationId xmlns:p14="http://schemas.microsoft.com/office/powerpoint/2010/main" val="1347548130"/>
      </p:ext>
    </p:extLst>
  </p:cSld>
  <p:clrMapOvr>
    <a:masterClrMapping/>
  </p:clrMapOvr>
  <p:extLst mod="1">
    <p:ext uri="{DCECCB84-F9BA-43D5-87BE-67443E8EF086}">
      <p15:sldGuideLst xmlns:p15="http://schemas.microsoft.com/office/powerpoint/2012/main">
        <p15:guide id="1" pos="55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Right 4">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C012E944-C12F-AEEF-AC5B-2D06DCA3FC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5400000" flipV="1">
            <a:off x="5124433" y="2745209"/>
            <a:ext cx="10051670" cy="2081132"/>
          </a:xfrm>
          <a:prstGeom prst="rect">
            <a:avLst/>
          </a:prstGeom>
        </p:spPr>
      </p:pic>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spTree>
    <p:extLst>
      <p:ext uri="{BB962C8B-B14F-4D97-AF65-F5344CB8AC3E}">
        <p14:creationId xmlns:p14="http://schemas.microsoft.com/office/powerpoint/2010/main" val="4205666692"/>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5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Left 4">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0ADF733-44A9-40F5-2F68-5F18A418669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5400000">
            <a:off x="261539" y="3522692"/>
            <a:ext cx="9037666" cy="1704424"/>
          </a:xfrm>
          <a:prstGeom prst="rect">
            <a:avLst/>
          </a:prstGeom>
        </p:spPr>
      </p:pic>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8" name="Picture 7" descr="A picture containing text&#10;&#10;Description automatically generated">
            <a:extLst>
              <a:ext uri="{FF2B5EF4-FFF2-40B4-BE49-F238E27FC236}">
                <a16:creationId xmlns:a16="http://schemas.microsoft.com/office/drawing/2014/main" id="{ACC8E511-82BE-81FF-0A34-F386AD6C7F4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Rectangle: Rounded Corners 3">
            <a:extLst>
              <a:ext uri="{FF2B5EF4-FFF2-40B4-BE49-F238E27FC236}">
                <a16:creationId xmlns:a16="http://schemas.microsoft.com/office/drawing/2014/main" id="{44F019C6-0A96-A8B0-760A-4727CCA12F21}"/>
              </a:ext>
            </a:extLst>
          </p:cNvPr>
          <p:cNvSpPr/>
          <p:nvPr userDrawn="1"/>
        </p:nvSpPr>
        <p:spPr>
          <a:xfrm>
            <a:off x="1624182" y="2386852"/>
            <a:ext cx="2690829" cy="2120751"/>
          </a:xfrm>
          <a:prstGeom prst="roundRect">
            <a:avLst>
              <a:gd name="adj" fmla="val 8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5" name="Picture 4">
            <a:extLst>
              <a:ext uri="{FF2B5EF4-FFF2-40B4-BE49-F238E27FC236}">
                <a16:creationId xmlns:a16="http://schemas.microsoft.com/office/drawing/2014/main" id="{0BC03CC5-553F-C826-C7F4-7F95103E8D0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t="12540" b="12540"/>
          <a:stretch/>
        </p:blipFill>
        <p:spPr>
          <a:xfrm>
            <a:off x="3357106" y="1486208"/>
            <a:ext cx="2186048" cy="2460550"/>
          </a:xfrm>
          <a:prstGeom prst="roundRect">
            <a:avLst>
              <a:gd name="adj" fmla="val 5523"/>
            </a:avLst>
          </a:prstGeom>
        </p:spPr>
      </p:pic>
      <p:pic>
        <p:nvPicPr>
          <p:cNvPr id="6" name="Picture 5">
            <a:extLst>
              <a:ext uri="{FF2B5EF4-FFF2-40B4-BE49-F238E27FC236}">
                <a16:creationId xmlns:a16="http://schemas.microsoft.com/office/drawing/2014/main" id="{2FCD480E-3FA5-6843-722A-D3E16B33169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7555" r="22223" b="14741"/>
          <a:stretch/>
        </p:blipFill>
        <p:spPr>
          <a:xfrm flipH="1">
            <a:off x="618190" y="2848702"/>
            <a:ext cx="3189098" cy="2120750"/>
          </a:xfrm>
          <a:prstGeom prst="roundRect">
            <a:avLst>
              <a:gd name="adj" fmla="val 5791"/>
            </a:avLst>
          </a:prstGeom>
        </p:spPr>
      </p:pic>
      <p:sp>
        <p:nvSpPr>
          <p:cNvPr id="7" name="TextBox 6">
            <a:extLst>
              <a:ext uri="{FF2B5EF4-FFF2-40B4-BE49-F238E27FC236}">
                <a16:creationId xmlns:a16="http://schemas.microsoft.com/office/drawing/2014/main" id="{FB643FFC-80DF-F4FB-FA62-DB349CF5CA6F}"/>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9" name="Graphic 8">
            <a:extLst>
              <a:ext uri="{FF2B5EF4-FFF2-40B4-BE49-F238E27FC236}">
                <a16:creationId xmlns:a16="http://schemas.microsoft.com/office/drawing/2014/main" id="{0C6218AB-73C2-4258-E8BA-2CE8A7636E88}"/>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3115025303"/>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Righ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6" name="TextBox 5">
            <a:extLst>
              <a:ext uri="{FF2B5EF4-FFF2-40B4-BE49-F238E27FC236}">
                <a16:creationId xmlns:a16="http://schemas.microsoft.com/office/drawing/2014/main" id="{94689A88-55AC-0443-F017-052CDF7DC41A}"/>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11" name="Graphic 10">
            <a:extLst>
              <a:ext uri="{FF2B5EF4-FFF2-40B4-BE49-F238E27FC236}">
                <a16:creationId xmlns:a16="http://schemas.microsoft.com/office/drawing/2014/main" id="{66F6434F-F7E2-3A80-A679-343C966452F2}"/>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
        <p:nvSpPr>
          <p:cNvPr id="10" name="Rectangle: Rounded Corners 9">
            <a:extLst>
              <a:ext uri="{FF2B5EF4-FFF2-40B4-BE49-F238E27FC236}">
                <a16:creationId xmlns:a16="http://schemas.microsoft.com/office/drawing/2014/main" id="{85E9D80B-EA5D-19AA-12C7-861A8A6F244B}"/>
              </a:ext>
            </a:extLst>
          </p:cNvPr>
          <p:cNvSpPr/>
          <p:nvPr userDrawn="1"/>
        </p:nvSpPr>
        <p:spPr>
          <a:xfrm>
            <a:off x="7378928" y="-2"/>
            <a:ext cx="4813072" cy="6858002"/>
          </a:xfrm>
          <a:prstGeom prst="roundRect">
            <a:avLst>
              <a:gd name="adj" fmla="val 1098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4F9C9FB3-32E9-E956-B94F-BD95239E81DF}"/>
              </a:ext>
            </a:extLst>
          </p:cNvPr>
          <p:cNvSpPr/>
          <p:nvPr userDrawn="1"/>
        </p:nvSpPr>
        <p:spPr>
          <a:xfrm>
            <a:off x="11186160" y="-2"/>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Rectangle 12">
            <a:extLst>
              <a:ext uri="{FF2B5EF4-FFF2-40B4-BE49-F238E27FC236}">
                <a16:creationId xmlns:a16="http://schemas.microsoft.com/office/drawing/2014/main" id="{7EFCC9D1-22A8-4F46-ACFD-1E611F4EA764}"/>
              </a:ext>
            </a:extLst>
          </p:cNvPr>
          <p:cNvSpPr/>
          <p:nvPr userDrawn="1"/>
        </p:nvSpPr>
        <p:spPr>
          <a:xfrm>
            <a:off x="11186160" y="5643834"/>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Rectangle 13">
            <a:extLst>
              <a:ext uri="{FF2B5EF4-FFF2-40B4-BE49-F238E27FC236}">
                <a16:creationId xmlns:a16="http://schemas.microsoft.com/office/drawing/2014/main" id="{464AD1C9-62CB-B4B5-5A68-9B85CFF0017B}"/>
              </a:ext>
            </a:extLst>
          </p:cNvPr>
          <p:cNvSpPr/>
          <p:nvPr userDrawn="1"/>
        </p:nvSpPr>
        <p:spPr>
          <a:xfrm>
            <a:off x="7378928" y="-2"/>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Freeform: Shape 21">
            <a:extLst>
              <a:ext uri="{FF2B5EF4-FFF2-40B4-BE49-F238E27FC236}">
                <a16:creationId xmlns:a16="http://schemas.microsoft.com/office/drawing/2014/main" id="{673CB9F7-1475-6E58-B7B7-D18E34762F5E}"/>
              </a:ext>
            </a:extLst>
          </p:cNvPr>
          <p:cNvSpPr/>
          <p:nvPr userDrawn="1"/>
        </p:nvSpPr>
        <p:spPr>
          <a:xfrm>
            <a:off x="6742225" y="1288473"/>
            <a:ext cx="4120990" cy="4281052"/>
          </a:xfrm>
          <a:custGeom>
            <a:avLst/>
            <a:gdLst>
              <a:gd name="connsiteX0" fmla="*/ 534163 w 4120990"/>
              <a:gd name="connsiteY0" fmla="*/ 0 h 4281052"/>
              <a:gd name="connsiteX1" fmla="*/ 3586827 w 4120990"/>
              <a:gd name="connsiteY1" fmla="*/ 0 h 4281052"/>
              <a:gd name="connsiteX2" fmla="*/ 3586828 w 4120990"/>
              <a:gd name="connsiteY2" fmla="*/ 0 h 4281052"/>
              <a:gd name="connsiteX3" fmla="*/ 3953347 w 4120990"/>
              <a:gd name="connsiteY3" fmla="*/ 0 h 4281052"/>
              <a:gd name="connsiteX4" fmla="*/ 4120990 w 4120990"/>
              <a:gd name="connsiteY4" fmla="*/ 167643 h 4281052"/>
              <a:gd name="connsiteX5" fmla="*/ 4120990 w 4120990"/>
              <a:gd name="connsiteY5" fmla="*/ 534163 h 4281052"/>
              <a:gd name="connsiteX6" fmla="*/ 4120990 w 4120990"/>
              <a:gd name="connsiteY6" fmla="*/ 1046523 h 4281052"/>
              <a:gd name="connsiteX7" fmla="*/ 4120990 w 4120990"/>
              <a:gd name="connsiteY7" fmla="*/ 3234529 h 4281052"/>
              <a:gd name="connsiteX8" fmla="*/ 4120990 w 4120990"/>
              <a:gd name="connsiteY8" fmla="*/ 3746889 h 4281052"/>
              <a:gd name="connsiteX9" fmla="*/ 4120990 w 4120990"/>
              <a:gd name="connsiteY9" fmla="*/ 4113409 h 4281052"/>
              <a:gd name="connsiteX10" fmla="*/ 3953347 w 4120990"/>
              <a:gd name="connsiteY10" fmla="*/ 4281052 h 4281052"/>
              <a:gd name="connsiteX11" fmla="*/ 3586827 w 4120990"/>
              <a:gd name="connsiteY11" fmla="*/ 4281052 h 4281052"/>
              <a:gd name="connsiteX12" fmla="*/ 3282793 w 4120990"/>
              <a:gd name="connsiteY12" fmla="*/ 4281052 h 4281052"/>
              <a:gd name="connsiteX13" fmla="*/ 838197 w 4120990"/>
              <a:gd name="connsiteY13" fmla="*/ 4281052 h 4281052"/>
              <a:gd name="connsiteX14" fmla="*/ 534163 w 4120990"/>
              <a:gd name="connsiteY14" fmla="*/ 4281052 h 4281052"/>
              <a:gd name="connsiteX15" fmla="*/ 167643 w 4120990"/>
              <a:gd name="connsiteY15" fmla="*/ 4281052 h 4281052"/>
              <a:gd name="connsiteX16" fmla="*/ 0 w 4120990"/>
              <a:gd name="connsiteY16" fmla="*/ 4113409 h 4281052"/>
              <a:gd name="connsiteX17" fmla="*/ 0 w 4120990"/>
              <a:gd name="connsiteY17" fmla="*/ 3746889 h 4281052"/>
              <a:gd name="connsiteX18" fmla="*/ 0 w 4120990"/>
              <a:gd name="connsiteY18" fmla="*/ 3234529 h 4281052"/>
              <a:gd name="connsiteX19" fmla="*/ 0 w 4120990"/>
              <a:gd name="connsiteY19" fmla="*/ 534163 h 4281052"/>
              <a:gd name="connsiteX20" fmla="*/ 534163 w 4120990"/>
              <a:gd name="connsiteY20" fmla="*/ 0 h 428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20990" h="4281052">
                <a:moveTo>
                  <a:pt x="534163" y="0"/>
                </a:moveTo>
                <a:lnTo>
                  <a:pt x="3586827" y="0"/>
                </a:lnTo>
                <a:lnTo>
                  <a:pt x="3586828" y="0"/>
                </a:lnTo>
                <a:lnTo>
                  <a:pt x="3953347" y="0"/>
                </a:lnTo>
                <a:cubicBezTo>
                  <a:pt x="4045934" y="0"/>
                  <a:pt x="4120990" y="75056"/>
                  <a:pt x="4120990" y="167643"/>
                </a:cubicBezTo>
                <a:lnTo>
                  <a:pt x="4120990" y="534163"/>
                </a:lnTo>
                <a:lnTo>
                  <a:pt x="4120990" y="1046523"/>
                </a:lnTo>
                <a:lnTo>
                  <a:pt x="4120990" y="3234529"/>
                </a:lnTo>
                <a:lnTo>
                  <a:pt x="4120990" y="3746889"/>
                </a:lnTo>
                <a:lnTo>
                  <a:pt x="4120990" y="4113409"/>
                </a:lnTo>
                <a:cubicBezTo>
                  <a:pt x="4120990" y="4205996"/>
                  <a:pt x="4045934" y="4281052"/>
                  <a:pt x="3953347" y="4281052"/>
                </a:cubicBezTo>
                <a:lnTo>
                  <a:pt x="3586827" y="4281052"/>
                </a:lnTo>
                <a:lnTo>
                  <a:pt x="3282793" y="4281052"/>
                </a:lnTo>
                <a:lnTo>
                  <a:pt x="838197" y="4281052"/>
                </a:lnTo>
                <a:lnTo>
                  <a:pt x="534163" y="4281052"/>
                </a:lnTo>
                <a:lnTo>
                  <a:pt x="167643" y="4281052"/>
                </a:lnTo>
                <a:cubicBezTo>
                  <a:pt x="75056" y="4281052"/>
                  <a:pt x="0" y="4205996"/>
                  <a:pt x="0" y="4113409"/>
                </a:cubicBezTo>
                <a:lnTo>
                  <a:pt x="0" y="3746889"/>
                </a:lnTo>
                <a:lnTo>
                  <a:pt x="0" y="3234529"/>
                </a:lnTo>
                <a:lnTo>
                  <a:pt x="0" y="534163"/>
                </a:lnTo>
                <a:cubicBezTo>
                  <a:pt x="0" y="239153"/>
                  <a:pt x="239153" y="0"/>
                  <a:pt x="534163" y="0"/>
                </a:cubicBezTo>
                <a:close/>
              </a:path>
            </a:pathLst>
          </a:custGeom>
          <a:blipFill dpi="0" rotWithShape="1">
            <a:blip r:embed="rId5" cstate="print">
              <a:extLst>
                <a:ext uri="{28A0092B-C50C-407E-A947-70E740481C1C}">
                  <a14:useLocalDpi xmlns:a14="http://schemas.microsoft.com/office/drawing/2010/main" val="0"/>
                </a:ext>
              </a:extLst>
            </a:blip>
            <a:srcRect/>
            <a:stretch>
              <a:fillRect t="-12338" b="-347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18922361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Left 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8" name="Picture 7" descr="A picture containing text&#10;&#10;Description automatically generated">
            <a:extLst>
              <a:ext uri="{FF2B5EF4-FFF2-40B4-BE49-F238E27FC236}">
                <a16:creationId xmlns:a16="http://schemas.microsoft.com/office/drawing/2014/main" id="{ACC8E511-82BE-81FF-0A34-F386AD6C7F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7" name="TextBox 6">
            <a:extLst>
              <a:ext uri="{FF2B5EF4-FFF2-40B4-BE49-F238E27FC236}">
                <a16:creationId xmlns:a16="http://schemas.microsoft.com/office/drawing/2014/main" id="{FB643FFC-80DF-F4FB-FA62-DB349CF5CA6F}"/>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9" name="Graphic 8">
            <a:extLst>
              <a:ext uri="{FF2B5EF4-FFF2-40B4-BE49-F238E27FC236}">
                <a16:creationId xmlns:a16="http://schemas.microsoft.com/office/drawing/2014/main" id="{0C6218AB-73C2-4258-E8BA-2CE8A7636E88}"/>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
        <p:nvSpPr>
          <p:cNvPr id="10" name="Rectangle: Rounded Corners 9">
            <a:extLst>
              <a:ext uri="{FF2B5EF4-FFF2-40B4-BE49-F238E27FC236}">
                <a16:creationId xmlns:a16="http://schemas.microsoft.com/office/drawing/2014/main" id="{9368D2CC-15E3-7FD5-543F-BC7FE6A3DAA5}"/>
              </a:ext>
            </a:extLst>
          </p:cNvPr>
          <p:cNvSpPr/>
          <p:nvPr userDrawn="1"/>
        </p:nvSpPr>
        <p:spPr>
          <a:xfrm>
            <a:off x="0" y="-2"/>
            <a:ext cx="4813072" cy="6858002"/>
          </a:xfrm>
          <a:prstGeom prst="roundRect">
            <a:avLst>
              <a:gd name="adj" fmla="val 1098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10">
            <a:extLst>
              <a:ext uri="{FF2B5EF4-FFF2-40B4-BE49-F238E27FC236}">
                <a16:creationId xmlns:a16="http://schemas.microsoft.com/office/drawing/2014/main" id="{184C1074-807F-11C0-1E98-DA9F08693751}"/>
              </a:ext>
            </a:extLst>
          </p:cNvPr>
          <p:cNvSpPr/>
          <p:nvPr userDrawn="1"/>
        </p:nvSpPr>
        <p:spPr>
          <a:xfrm>
            <a:off x="0" y="5643834"/>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BB1DC996-86F4-DAEA-ACA6-D388A1A1A255}"/>
              </a:ext>
            </a:extLst>
          </p:cNvPr>
          <p:cNvSpPr/>
          <p:nvPr userDrawn="1"/>
        </p:nvSpPr>
        <p:spPr>
          <a:xfrm>
            <a:off x="3807232" y="5643834"/>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Rectangle 12">
            <a:extLst>
              <a:ext uri="{FF2B5EF4-FFF2-40B4-BE49-F238E27FC236}">
                <a16:creationId xmlns:a16="http://schemas.microsoft.com/office/drawing/2014/main" id="{AF9FB252-E343-3572-DA48-8E39038E84F7}"/>
              </a:ext>
            </a:extLst>
          </p:cNvPr>
          <p:cNvSpPr/>
          <p:nvPr userDrawn="1"/>
        </p:nvSpPr>
        <p:spPr>
          <a:xfrm>
            <a:off x="0" y="-2"/>
            <a:ext cx="1005840" cy="12141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Freeform: Shape 14">
            <a:extLst>
              <a:ext uri="{FF2B5EF4-FFF2-40B4-BE49-F238E27FC236}">
                <a16:creationId xmlns:a16="http://schemas.microsoft.com/office/drawing/2014/main" id="{B6D2A385-954F-602B-5C07-7488F1525665}"/>
              </a:ext>
            </a:extLst>
          </p:cNvPr>
          <p:cNvSpPr/>
          <p:nvPr userDrawn="1"/>
        </p:nvSpPr>
        <p:spPr>
          <a:xfrm>
            <a:off x="1388829" y="1288473"/>
            <a:ext cx="4120990" cy="4281052"/>
          </a:xfrm>
          <a:custGeom>
            <a:avLst/>
            <a:gdLst>
              <a:gd name="connsiteX0" fmla="*/ 534163 w 4120990"/>
              <a:gd name="connsiteY0" fmla="*/ 0 h 4281052"/>
              <a:gd name="connsiteX1" fmla="*/ 3586827 w 4120990"/>
              <a:gd name="connsiteY1" fmla="*/ 0 h 4281052"/>
              <a:gd name="connsiteX2" fmla="*/ 3586828 w 4120990"/>
              <a:gd name="connsiteY2" fmla="*/ 0 h 4281052"/>
              <a:gd name="connsiteX3" fmla="*/ 3953347 w 4120990"/>
              <a:gd name="connsiteY3" fmla="*/ 0 h 4281052"/>
              <a:gd name="connsiteX4" fmla="*/ 4120990 w 4120990"/>
              <a:gd name="connsiteY4" fmla="*/ 167643 h 4281052"/>
              <a:gd name="connsiteX5" fmla="*/ 4120990 w 4120990"/>
              <a:gd name="connsiteY5" fmla="*/ 534163 h 4281052"/>
              <a:gd name="connsiteX6" fmla="*/ 4120990 w 4120990"/>
              <a:gd name="connsiteY6" fmla="*/ 1046523 h 4281052"/>
              <a:gd name="connsiteX7" fmla="*/ 4120990 w 4120990"/>
              <a:gd name="connsiteY7" fmla="*/ 3234529 h 4281052"/>
              <a:gd name="connsiteX8" fmla="*/ 4120990 w 4120990"/>
              <a:gd name="connsiteY8" fmla="*/ 3746889 h 4281052"/>
              <a:gd name="connsiteX9" fmla="*/ 4120990 w 4120990"/>
              <a:gd name="connsiteY9" fmla="*/ 4113409 h 4281052"/>
              <a:gd name="connsiteX10" fmla="*/ 3953347 w 4120990"/>
              <a:gd name="connsiteY10" fmla="*/ 4281052 h 4281052"/>
              <a:gd name="connsiteX11" fmla="*/ 3586827 w 4120990"/>
              <a:gd name="connsiteY11" fmla="*/ 4281052 h 4281052"/>
              <a:gd name="connsiteX12" fmla="*/ 3282793 w 4120990"/>
              <a:gd name="connsiteY12" fmla="*/ 4281052 h 4281052"/>
              <a:gd name="connsiteX13" fmla="*/ 838197 w 4120990"/>
              <a:gd name="connsiteY13" fmla="*/ 4281052 h 4281052"/>
              <a:gd name="connsiteX14" fmla="*/ 534163 w 4120990"/>
              <a:gd name="connsiteY14" fmla="*/ 4281052 h 4281052"/>
              <a:gd name="connsiteX15" fmla="*/ 167643 w 4120990"/>
              <a:gd name="connsiteY15" fmla="*/ 4281052 h 4281052"/>
              <a:gd name="connsiteX16" fmla="*/ 0 w 4120990"/>
              <a:gd name="connsiteY16" fmla="*/ 4113409 h 4281052"/>
              <a:gd name="connsiteX17" fmla="*/ 0 w 4120990"/>
              <a:gd name="connsiteY17" fmla="*/ 3746889 h 4281052"/>
              <a:gd name="connsiteX18" fmla="*/ 0 w 4120990"/>
              <a:gd name="connsiteY18" fmla="*/ 3234529 h 4281052"/>
              <a:gd name="connsiteX19" fmla="*/ 0 w 4120990"/>
              <a:gd name="connsiteY19" fmla="*/ 534163 h 4281052"/>
              <a:gd name="connsiteX20" fmla="*/ 534163 w 4120990"/>
              <a:gd name="connsiteY20" fmla="*/ 0 h 428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20990" h="4281052">
                <a:moveTo>
                  <a:pt x="534163" y="0"/>
                </a:moveTo>
                <a:lnTo>
                  <a:pt x="3586827" y="0"/>
                </a:lnTo>
                <a:lnTo>
                  <a:pt x="3586828" y="0"/>
                </a:lnTo>
                <a:lnTo>
                  <a:pt x="3953347" y="0"/>
                </a:lnTo>
                <a:cubicBezTo>
                  <a:pt x="4045934" y="0"/>
                  <a:pt x="4120990" y="75056"/>
                  <a:pt x="4120990" y="167643"/>
                </a:cubicBezTo>
                <a:lnTo>
                  <a:pt x="4120990" y="534163"/>
                </a:lnTo>
                <a:lnTo>
                  <a:pt x="4120990" y="1046523"/>
                </a:lnTo>
                <a:lnTo>
                  <a:pt x="4120990" y="3234529"/>
                </a:lnTo>
                <a:lnTo>
                  <a:pt x="4120990" y="3746889"/>
                </a:lnTo>
                <a:lnTo>
                  <a:pt x="4120990" y="4113409"/>
                </a:lnTo>
                <a:cubicBezTo>
                  <a:pt x="4120990" y="4205996"/>
                  <a:pt x="4045934" y="4281052"/>
                  <a:pt x="3953347" y="4281052"/>
                </a:cubicBezTo>
                <a:lnTo>
                  <a:pt x="3586827" y="4281052"/>
                </a:lnTo>
                <a:lnTo>
                  <a:pt x="3282793" y="4281052"/>
                </a:lnTo>
                <a:lnTo>
                  <a:pt x="838197" y="4281052"/>
                </a:lnTo>
                <a:lnTo>
                  <a:pt x="534163" y="4281052"/>
                </a:lnTo>
                <a:lnTo>
                  <a:pt x="167643" y="4281052"/>
                </a:lnTo>
                <a:cubicBezTo>
                  <a:pt x="75056" y="4281052"/>
                  <a:pt x="0" y="4205996"/>
                  <a:pt x="0" y="4113409"/>
                </a:cubicBezTo>
                <a:lnTo>
                  <a:pt x="0" y="3746889"/>
                </a:lnTo>
                <a:lnTo>
                  <a:pt x="0" y="3234529"/>
                </a:lnTo>
                <a:lnTo>
                  <a:pt x="0" y="534163"/>
                </a:lnTo>
                <a:cubicBezTo>
                  <a:pt x="0" y="239153"/>
                  <a:pt x="239153" y="0"/>
                  <a:pt x="534163" y="0"/>
                </a:cubicBezTo>
                <a:close/>
              </a:path>
            </a:pathLst>
          </a:custGeom>
          <a:blipFill>
            <a:blip r:embed="rId5" cstate="print">
              <a:extLst>
                <a:ext uri="{28A0092B-C50C-407E-A947-70E740481C1C}">
                  <a14:useLocalDpi xmlns:a14="http://schemas.microsoft.com/office/drawing/2010/main" val="0"/>
                </a:ext>
              </a:extLst>
            </a:blip>
            <a:srcRect/>
            <a:stretch>
              <a:fillRect t="-40435" b="-43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4258523200"/>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Right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6" name="TextBox 5">
            <a:extLst>
              <a:ext uri="{FF2B5EF4-FFF2-40B4-BE49-F238E27FC236}">
                <a16:creationId xmlns:a16="http://schemas.microsoft.com/office/drawing/2014/main" id="{94689A88-55AC-0443-F017-052CDF7DC41A}"/>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11" name="Graphic 10">
            <a:extLst>
              <a:ext uri="{FF2B5EF4-FFF2-40B4-BE49-F238E27FC236}">
                <a16:creationId xmlns:a16="http://schemas.microsoft.com/office/drawing/2014/main" id="{66F6434F-F7E2-3A80-A679-343C966452F2}"/>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
        <p:nvSpPr>
          <p:cNvPr id="10" name="Rectangle: Rounded Corners 9">
            <a:extLst>
              <a:ext uri="{FF2B5EF4-FFF2-40B4-BE49-F238E27FC236}">
                <a16:creationId xmlns:a16="http://schemas.microsoft.com/office/drawing/2014/main" id="{85E9D80B-EA5D-19AA-12C7-861A8A6F244B}"/>
              </a:ext>
            </a:extLst>
          </p:cNvPr>
          <p:cNvSpPr/>
          <p:nvPr userDrawn="1"/>
        </p:nvSpPr>
        <p:spPr>
          <a:xfrm>
            <a:off x="7378928" y="-2"/>
            <a:ext cx="4813072" cy="6858002"/>
          </a:xfrm>
          <a:prstGeom prst="roundRect">
            <a:avLst>
              <a:gd name="adj" fmla="val 1098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4F9C9FB3-32E9-E956-B94F-BD95239E81DF}"/>
              </a:ext>
            </a:extLst>
          </p:cNvPr>
          <p:cNvSpPr/>
          <p:nvPr userDrawn="1"/>
        </p:nvSpPr>
        <p:spPr>
          <a:xfrm>
            <a:off x="11186160" y="-2"/>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Rectangle 12">
            <a:extLst>
              <a:ext uri="{FF2B5EF4-FFF2-40B4-BE49-F238E27FC236}">
                <a16:creationId xmlns:a16="http://schemas.microsoft.com/office/drawing/2014/main" id="{7EFCC9D1-22A8-4F46-ACFD-1E611F4EA764}"/>
              </a:ext>
            </a:extLst>
          </p:cNvPr>
          <p:cNvSpPr/>
          <p:nvPr userDrawn="1"/>
        </p:nvSpPr>
        <p:spPr>
          <a:xfrm>
            <a:off x="11186160" y="5643834"/>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4" name="Rectangle 13">
            <a:extLst>
              <a:ext uri="{FF2B5EF4-FFF2-40B4-BE49-F238E27FC236}">
                <a16:creationId xmlns:a16="http://schemas.microsoft.com/office/drawing/2014/main" id="{464AD1C9-62CB-B4B5-5A68-9B85CFF0017B}"/>
              </a:ext>
            </a:extLst>
          </p:cNvPr>
          <p:cNvSpPr/>
          <p:nvPr userDrawn="1"/>
        </p:nvSpPr>
        <p:spPr>
          <a:xfrm>
            <a:off x="7378928" y="-2"/>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Freeform: Shape 21">
            <a:extLst>
              <a:ext uri="{FF2B5EF4-FFF2-40B4-BE49-F238E27FC236}">
                <a16:creationId xmlns:a16="http://schemas.microsoft.com/office/drawing/2014/main" id="{673CB9F7-1475-6E58-B7B7-D18E34762F5E}"/>
              </a:ext>
            </a:extLst>
          </p:cNvPr>
          <p:cNvSpPr/>
          <p:nvPr userDrawn="1"/>
        </p:nvSpPr>
        <p:spPr>
          <a:xfrm>
            <a:off x="6742225" y="1288473"/>
            <a:ext cx="4120990" cy="4281052"/>
          </a:xfrm>
          <a:custGeom>
            <a:avLst/>
            <a:gdLst>
              <a:gd name="connsiteX0" fmla="*/ 534163 w 4120990"/>
              <a:gd name="connsiteY0" fmla="*/ 0 h 4281052"/>
              <a:gd name="connsiteX1" fmla="*/ 3586827 w 4120990"/>
              <a:gd name="connsiteY1" fmla="*/ 0 h 4281052"/>
              <a:gd name="connsiteX2" fmla="*/ 3586828 w 4120990"/>
              <a:gd name="connsiteY2" fmla="*/ 0 h 4281052"/>
              <a:gd name="connsiteX3" fmla="*/ 3953347 w 4120990"/>
              <a:gd name="connsiteY3" fmla="*/ 0 h 4281052"/>
              <a:gd name="connsiteX4" fmla="*/ 4120990 w 4120990"/>
              <a:gd name="connsiteY4" fmla="*/ 167643 h 4281052"/>
              <a:gd name="connsiteX5" fmla="*/ 4120990 w 4120990"/>
              <a:gd name="connsiteY5" fmla="*/ 534163 h 4281052"/>
              <a:gd name="connsiteX6" fmla="*/ 4120990 w 4120990"/>
              <a:gd name="connsiteY6" fmla="*/ 1046523 h 4281052"/>
              <a:gd name="connsiteX7" fmla="*/ 4120990 w 4120990"/>
              <a:gd name="connsiteY7" fmla="*/ 3234529 h 4281052"/>
              <a:gd name="connsiteX8" fmla="*/ 4120990 w 4120990"/>
              <a:gd name="connsiteY8" fmla="*/ 3746889 h 4281052"/>
              <a:gd name="connsiteX9" fmla="*/ 4120990 w 4120990"/>
              <a:gd name="connsiteY9" fmla="*/ 4113409 h 4281052"/>
              <a:gd name="connsiteX10" fmla="*/ 3953347 w 4120990"/>
              <a:gd name="connsiteY10" fmla="*/ 4281052 h 4281052"/>
              <a:gd name="connsiteX11" fmla="*/ 3586827 w 4120990"/>
              <a:gd name="connsiteY11" fmla="*/ 4281052 h 4281052"/>
              <a:gd name="connsiteX12" fmla="*/ 3282793 w 4120990"/>
              <a:gd name="connsiteY12" fmla="*/ 4281052 h 4281052"/>
              <a:gd name="connsiteX13" fmla="*/ 838197 w 4120990"/>
              <a:gd name="connsiteY13" fmla="*/ 4281052 h 4281052"/>
              <a:gd name="connsiteX14" fmla="*/ 534163 w 4120990"/>
              <a:gd name="connsiteY14" fmla="*/ 4281052 h 4281052"/>
              <a:gd name="connsiteX15" fmla="*/ 167643 w 4120990"/>
              <a:gd name="connsiteY15" fmla="*/ 4281052 h 4281052"/>
              <a:gd name="connsiteX16" fmla="*/ 0 w 4120990"/>
              <a:gd name="connsiteY16" fmla="*/ 4113409 h 4281052"/>
              <a:gd name="connsiteX17" fmla="*/ 0 w 4120990"/>
              <a:gd name="connsiteY17" fmla="*/ 3746889 h 4281052"/>
              <a:gd name="connsiteX18" fmla="*/ 0 w 4120990"/>
              <a:gd name="connsiteY18" fmla="*/ 3234529 h 4281052"/>
              <a:gd name="connsiteX19" fmla="*/ 0 w 4120990"/>
              <a:gd name="connsiteY19" fmla="*/ 534163 h 4281052"/>
              <a:gd name="connsiteX20" fmla="*/ 534163 w 4120990"/>
              <a:gd name="connsiteY20" fmla="*/ 0 h 428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20990" h="4281052">
                <a:moveTo>
                  <a:pt x="534163" y="0"/>
                </a:moveTo>
                <a:lnTo>
                  <a:pt x="3586827" y="0"/>
                </a:lnTo>
                <a:lnTo>
                  <a:pt x="3586828" y="0"/>
                </a:lnTo>
                <a:lnTo>
                  <a:pt x="3953347" y="0"/>
                </a:lnTo>
                <a:cubicBezTo>
                  <a:pt x="4045934" y="0"/>
                  <a:pt x="4120990" y="75056"/>
                  <a:pt x="4120990" y="167643"/>
                </a:cubicBezTo>
                <a:lnTo>
                  <a:pt x="4120990" y="534163"/>
                </a:lnTo>
                <a:lnTo>
                  <a:pt x="4120990" y="1046523"/>
                </a:lnTo>
                <a:lnTo>
                  <a:pt x="4120990" y="3234529"/>
                </a:lnTo>
                <a:lnTo>
                  <a:pt x="4120990" y="3746889"/>
                </a:lnTo>
                <a:lnTo>
                  <a:pt x="4120990" y="4113409"/>
                </a:lnTo>
                <a:cubicBezTo>
                  <a:pt x="4120990" y="4205996"/>
                  <a:pt x="4045934" y="4281052"/>
                  <a:pt x="3953347" y="4281052"/>
                </a:cubicBezTo>
                <a:lnTo>
                  <a:pt x="3586827" y="4281052"/>
                </a:lnTo>
                <a:lnTo>
                  <a:pt x="3282793" y="4281052"/>
                </a:lnTo>
                <a:lnTo>
                  <a:pt x="838197" y="4281052"/>
                </a:lnTo>
                <a:lnTo>
                  <a:pt x="534163" y="4281052"/>
                </a:lnTo>
                <a:lnTo>
                  <a:pt x="167643" y="4281052"/>
                </a:lnTo>
                <a:cubicBezTo>
                  <a:pt x="75056" y="4281052"/>
                  <a:pt x="0" y="4205996"/>
                  <a:pt x="0" y="4113409"/>
                </a:cubicBezTo>
                <a:lnTo>
                  <a:pt x="0" y="3746889"/>
                </a:lnTo>
                <a:lnTo>
                  <a:pt x="0" y="3234529"/>
                </a:lnTo>
                <a:lnTo>
                  <a:pt x="0" y="534163"/>
                </a:lnTo>
                <a:cubicBezTo>
                  <a:pt x="0" y="239153"/>
                  <a:pt x="239153" y="0"/>
                  <a:pt x="534163" y="0"/>
                </a:cubicBezTo>
                <a:close/>
              </a:path>
            </a:pathLst>
          </a:custGeom>
          <a:blipFill dpi="0" rotWithShape="1">
            <a:blip r:embed="rId5" cstate="print">
              <a:extLst>
                <a:ext uri="{28A0092B-C50C-407E-A947-70E740481C1C}">
                  <a14:useLocalDpi xmlns:a14="http://schemas.microsoft.com/office/drawing/2010/main" val="0"/>
                </a:ext>
              </a:extLst>
            </a:blip>
            <a:srcRect/>
            <a:stretch>
              <a:fillRect t="-12338" b="-347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26581434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Left 6">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6559417"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6559417" y="1987250"/>
            <a:ext cx="5221287"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8" name="Picture 7" descr="A picture containing text&#10;&#10;Description automatically generated">
            <a:extLst>
              <a:ext uri="{FF2B5EF4-FFF2-40B4-BE49-F238E27FC236}">
                <a16:creationId xmlns:a16="http://schemas.microsoft.com/office/drawing/2014/main" id="{ACC8E511-82BE-81FF-0A34-F386AD6C7F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7" name="TextBox 6">
            <a:extLst>
              <a:ext uri="{FF2B5EF4-FFF2-40B4-BE49-F238E27FC236}">
                <a16:creationId xmlns:a16="http://schemas.microsoft.com/office/drawing/2014/main" id="{FB643FFC-80DF-F4FB-FA62-DB349CF5CA6F}"/>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9" name="Graphic 8">
            <a:extLst>
              <a:ext uri="{FF2B5EF4-FFF2-40B4-BE49-F238E27FC236}">
                <a16:creationId xmlns:a16="http://schemas.microsoft.com/office/drawing/2014/main" id="{0C6218AB-73C2-4258-E8BA-2CE8A7636E88}"/>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
        <p:nvSpPr>
          <p:cNvPr id="10" name="Rectangle: Rounded Corners 9">
            <a:extLst>
              <a:ext uri="{FF2B5EF4-FFF2-40B4-BE49-F238E27FC236}">
                <a16:creationId xmlns:a16="http://schemas.microsoft.com/office/drawing/2014/main" id="{9368D2CC-15E3-7FD5-543F-BC7FE6A3DAA5}"/>
              </a:ext>
            </a:extLst>
          </p:cNvPr>
          <p:cNvSpPr/>
          <p:nvPr userDrawn="1"/>
        </p:nvSpPr>
        <p:spPr>
          <a:xfrm>
            <a:off x="0" y="-2"/>
            <a:ext cx="4813072" cy="6858002"/>
          </a:xfrm>
          <a:prstGeom prst="roundRect">
            <a:avLst>
              <a:gd name="adj" fmla="val 1098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Rectangle 10">
            <a:extLst>
              <a:ext uri="{FF2B5EF4-FFF2-40B4-BE49-F238E27FC236}">
                <a16:creationId xmlns:a16="http://schemas.microsoft.com/office/drawing/2014/main" id="{184C1074-807F-11C0-1E98-DA9F08693751}"/>
              </a:ext>
            </a:extLst>
          </p:cNvPr>
          <p:cNvSpPr/>
          <p:nvPr userDrawn="1"/>
        </p:nvSpPr>
        <p:spPr>
          <a:xfrm>
            <a:off x="0" y="5643834"/>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2" name="Rectangle 11">
            <a:extLst>
              <a:ext uri="{FF2B5EF4-FFF2-40B4-BE49-F238E27FC236}">
                <a16:creationId xmlns:a16="http://schemas.microsoft.com/office/drawing/2014/main" id="{BB1DC996-86F4-DAEA-ACA6-D388A1A1A255}"/>
              </a:ext>
            </a:extLst>
          </p:cNvPr>
          <p:cNvSpPr/>
          <p:nvPr userDrawn="1"/>
        </p:nvSpPr>
        <p:spPr>
          <a:xfrm>
            <a:off x="3807232" y="5643834"/>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Rectangle 12">
            <a:extLst>
              <a:ext uri="{FF2B5EF4-FFF2-40B4-BE49-F238E27FC236}">
                <a16:creationId xmlns:a16="http://schemas.microsoft.com/office/drawing/2014/main" id="{AF9FB252-E343-3572-DA48-8E39038E84F7}"/>
              </a:ext>
            </a:extLst>
          </p:cNvPr>
          <p:cNvSpPr/>
          <p:nvPr userDrawn="1"/>
        </p:nvSpPr>
        <p:spPr>
          <a:xfrm>
            <a:off x="0" y="-2"/>
            <a:ext cx="1005840" cy="12141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Freeform: Shape 14">
            <a:extLst>
              <a:ext uri="{FF2B5EF4-FFF2-40B4-BE49-F238E27FC236}">
                <a16:creationId xmlns:a16="http://schemas.microsoft.com/office/drawing/2014/main" id="{B6D2A385-954F-602B-5C07-7488F1525665}"/>
              </a:ext>
            </a:extLst>
          </p:cNvPr>
          <p:cNvSpPr/>
          <p:nvPr userDrawn="1"/>
        </p:nvSpPr>
        <p:spPr>
          <a:xfrm>
            <a:off x="1388829" y="1288473"/>
            <a:ext cx="4120990" cy="4281052"/>
          </a:xfrm>
          <a:custGeom>
            <a:avLst/>
            <a:gdLst>
              <a:gd name="connsiteX0" fmla="*/ 534163 w 4120990"/>
              <a:gd name="connsiteY0" fmla="*/ 0 h 4281052"/>
              <a:gd name="connsiteX1" fmla="*/ 3586827 w 4120990"/>
              <a:gd name="connsiteY1" fmla="*/ 0 h 4281052"/>
              <a:gd name="connsiteX2" fmla="*/ 3586828 w 4120990"/>
              <a:gd name="connsiteY2" fmla="*/ 0 h 4281052"/>
              <a:gd name="connsiteX3" fmla="*/ 3953347 w 4120990"/>
              <a:gd name="connsiteY3" fmla="*/ 0 h 4281052"/>
              <a:gd name="connsiteX4" fmla="*/ 4120990 w 4120990"/>
              <a:gd name="connsiteY4" fmla="*/ 167643 h 4281052"/>
              <a:gd name="connsiteX5" fmla="*/ 4120990 w 4120990"/>
              <a:gd name="connsiteY5" fmla="*/ 534163 h 4281052"/>
              <a:gd name="connsiteX6" fmla="*/ 4120990 w 4120990"/>
              <a:gd name="connsiteY6" fmla="*/ 1046523 h 4281052"/>
              <a:gd name="connsiteX7" fmla="*/ 4120990 w 4120990"/>
              <a:gd name="connsiteY7" fmla="*/ 3234529 h 4281052"/>
              <a:gd name="connsiteX8" fmla="*/ 4120990 w 4120990"/>
              <a:gd name="connsiteY8" fmla="*/ 3746889 h 4281052"/>
              <a:gd name="connsiteX9" fmla="*/ 4120990 w 4120990"/>
              <a:gd name="connsiteY9" fmla="*/ 4113409 h 4281052"/>
              <a:gd name="connsiteX10" fmla="*/ 3953347 w 4120990"/>
              <a:gd name="connsiteY10" fmla="*/ 4281052 h 4281052"/>
              <a:gd name="connsiteX11" fmla="*/ 3586827 w 4120990"/>
              <a:gd name="connsiteY11" fmla="*/ 4281052 h 4281052"/>
              <a:gd name="connsiteX12" fmla="*/ 3282793 w 4120990"/>
              <a:gd name="connsiteY12" fmla="*/ 4281052 h 4281052"/>
              <a:gd name="connsiteX13" fmla="*/ 838197 w 4120990"/>
              <a:gd name="connsiteY13" fmla="*/ 4281052 h 4281052"/>
              <a:gd name="connsiteX14" fmla="*/ 534163 w 4120990"/>
              <a:gd name="connsiteY14" fmla="*/ 4281052 h 4281052"/>
              <a:gd name="connsiteX15" fmla="*/ 167643 w 4120990"/>
              <a:gd name="connsiteY15" fmla="*/ 4281052 h 4281052"/>
              <a:gd name="connsiteX16" fmla="*/ 0 w 4120990"/>
              <a:gd name="connsiteY16" fmla="*/ 4113409 h 4281052"/>
              <a:gd name="connsiteX17" fmla="*/ 0 w 4120990"/>
              <a:gd name="connsiteY17" fmla="*/ 3746889 h 4281052"/>
              <a:gd name="connsiteX18" fmla="*/ 0 w 4120990"/>
              <a:gd name="connsiteY18" fmla="*/ 3234529 h 4281052"/>
              <a:gd name="connsiteX19" fmla="*/ 0 w 4120990"/>
              <a:gd name="connsiteY19" fmla="*/ 534163 h 4281052"/>
              <a:gd name="connsiteX20" fmla="*/ 534163 w 4120990"/>
              <a:gd name="connsiteY20" fmla="*/ 0 h 428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20990" h="4281052">
                <a:moveTo>
                  <a:pt x="534163" y="0"/>
                </a:moveTo>
                <a:lnTo>
                  <a:pt x="3586827" y="0"/>
                </a:lnTo>
                <a:lnTo>
                  <a:pt x="3586828" y="0"/>
                </a:lnTo>
                <a:lnTo>
                  <a:pt x="3953347" y="0"/>
                </a:lnTo>
                <a:cubicBezTo>
                  <a:pt x="4045934" y="0"/>
                  <a:pt x="4120990" y="75056"/>
                  <a:pt x="4120990" y="167643"/>
                </a:cubicBezTo>
                <a:lnTo>
                  <a:pt x="4120990" y="534163"/>
                </a:lnTo>
                <a:lnTo>
                  <a:pt x="4120990" y="1046523"/>
                </a:lnTo>
                <a:lnTo>
                  <a:pt x="4120990" y="3234529"/>
                </a:lnTo>
                <a:lnTo>
                  <a:pt x="4120990" y="3746889"/>
                </a:lnTo>
                <a:lnTo>
                  <a:pt x="4120990" y="4113409"/>
                </a:lnTo>
                <a:cubicBezTo>
                  <a:pt x="4120990" y="4205996"/>
                  <a:pt x="4045934" y="4281052"/>
                  <a:pt x="3953347" y="4281052"/>
                </a:cubicBezTo>
                <a:lnTo>
                  <a:pt x="3586827" y="4281052"/>
                </a:lnTo>
                <a:lnTo>
                  <a:pt x="3282793" y="4281052"/>
                </a:lnTo>
                <a:lnTo>
                  <a:pt x="838197" y="4281052"/>
                </a:lnTo>
                <a:lnTo>
                  <a:pt x="534163" y="4281052"/>
                </a:lnTo>
                <a:lnTo>
                  <a:pt x="167643" y="4281052"/>
                </a:lnTo>
                <a:cubicBezTo>
                  <a:pt x="75056" y="4281052"/>
                  <a:pt x="0" y="4205996"/>
                  <a:pt x="0" y="4113409"/>
                </a:cubicBezTo>
                <a:lnTo>
                  <a:pt x="0" y="3746889"/>
                </a:lnTo>
                <a:lnTo>
                  <a:pt x="0" y="3234529"/>
                </a:lnTo>
                <a:lnTo>
                  <a:pt x="0" y="534163"/>
                </a:lnTo>
                <a:cubicBezTo>
                  <a:pt x="0" y="239153"/>
                  <a:pt x="239153" y="0"/>
                  <a:pt x="534163" y="0"/>
                </a:cubicBezTo>
                <a:close/>
              </a:path>
            </a:pathLst>
          </a:custGeom>
          <a:blipFill>
            <a:blip r:embed="rId5" cstate="print">
              <a:extLst>
                <a:ext uri="{28A0092B-C50C-407E-A947-70E740481C1C}">
                  <a14:useLocalDpi xmlns:a14="http://schemas.microsoft.com/office/drawing/2010/main" val="0"/>
                </a:ext>
              </a:extLst>
            </a:blip>
            <a:srcRect/>
            <a:stretch>
              <a:fillRect t="-40435" b="-43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spTree>
    <p:extLst>
      <p:ext uri="{BB962C8B-B14F-4D97-AF65-F5344CB8AC3E}">
        <p14:creationId xmlns:p14="http://schemas.microsoft.com/office/powerpoint/2010/main" val="1334850110"/>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 Slide 1">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2C1F7E1E-B00C-909E-0D45-0703074B967A}"/>
              </a:ext>
            </a:extLst>
          </p:cNvPr>
          <p:cNvSpPr/>
          <p:nvPr userDrawn="1"/>
        </p:nvSpPr>
        <p:spPr>
          <a:xfrm>
            <a:off x="847411" y="1728358"/>
            <a:ext cx="10497178" cy="3401284"/>
          </a:xfrm>
          <a:custGeom>
            <a:avLst/>
            <a:gdLst>
              <a:gd name="connsiteX0" fmla="*/ 456350 w 10497178"/>
              <a:gd name="connsiteY0" fmla="*/ 0 h 3401284"/>
              <a:gd name="connsiteX1" fmla="*/ 10040828 w 10497178"/>
              <a:gd name="connsiteY1" fmla="*/ 0 h 3401284"/>
              <a:gd name="connsiteX2" fmla="*/ 10497178 w 10497178"/>
              <a:gd name="connsiteY2" fmla="*/ 456350 h 3401284"/>
              <a:gd name="connsiteX3" fmla="*/ 10497178 w 10497178"/>
              <a:gd name="connsiteY3" fmla="*/ 2606950 h 3401284"/>
              <a:gd name="connsiteX4" fmla="*/ 10497178 w 10497178"/>
              <a:gd name="connsiteY4" fmla="*/ 2944934 h 3401284"/>
              <a:gd name="connsiteX5" fmla="*/ 10497178 w 10497178"/>
              <a:gd name="connsiteY5" fmla="*/ 3281260 h 3401284"/>
              <a:gd name="connsiteX6" fmla="*/ 10377154 w 10497178"/>
              <a:gd name="connsiteY6" fmla="*/ 3401284 h 3401284"/>
              <a:gd name="connsiteX7" fmla="*/ 10040828 w 10497178"/>
              <a:gd name="connsiteY7" fmla="*/ 3401284 h 3401284"/>
              <a:gd name="connsiteX8" fmla="*/ 9897070 w 10497178"/>
              <a:gd name="connsiteY8" fmla="*/ 3401284 h 3401284"/>
              <a:gd name="connsiteX9" fmla="*/ 600108 w 10497178"/>
              <a:gd name="connsiteY9" fmla="*/ 3401284 h 3401284"/>
              <a:gd name="connsiteX10" fmla="*/ 456350 w 10497178"/>
              <a:gd name="connsiteY10" fmla="*/ 3401284 h 3401284"/>
              <a:gd name="connsiteX11" fmla="*/ 120024 w 10497178"/>
              <a:gd name="connsiteY11" fmla="*/ 3401284 h 3401284"/>
              <a:gd name="connsiteX12" fmla="*/ 0 w 10497178"/>
              <a:gd name="connsiteY12" fmla="*/ 3281260 h 3401284"/>
              <a:gd name="connsiteX13" fmla="*/ 0 w 10497178"/>
              <a:gd name="connsiteY13" fmla="*/ 2944936 h 3401284"/>
              <a:gd name="connsiteX14" fmla="*/ 0 w 10497178"/>
              <a:gd name="connsiteY14" fmla="*/ 2944934 h 3401284"/>
              <a:gd name="connsiteX15" fmla="*/ 0 w 10497178"/>
              <a:gd name="connsiteY15" fmla="*/ 456350 h 3401284"/>
              <a:gd name="connsiteX16" fmla="*/ 456350 w 10497178"/>
              <a:gd name="connsiteY16" fmla="*/ 0 h 340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97178" h="3401284">
                <a:moveTo>
                  <a:pt x="456350" y="0"/>
                </a:moveTo>
                <a:lnTo>
                  <a:pt x="10040828" y="0"/>
                </a:lnTo>
                <a:cubicBezTo>
                  <a:pt x="10292863" y="0"/>
                  <a:pt x="10497178" y="204315"/>
                  <a:pt x="10497178" y="456350"/>
                </a:cubicBezTo>
                <a:lnTo>
                  <a:pt x="10497178" y="2606950"/>
                </a:lnTo>
                <a:lnTo>
                  <a:pt x="10497178" y="2944934"/>
                </a:lnTo>
                <a:lnTo>
                  <a:pt x="10497178" y="3281260"/>
                </a:lnTo>
                <a:cubicBezTo>
                  <a:pt x="10497178" y="3347547"/>
                  <a:pt x="10443441" y="3401284"/>
                  <a:pt x="10377154" y="3401284"/>
                </a:cubicBezTo>
                <a:lnTo>
                  <a:pt x="10040828" y="3401284"/>
                </a:lnTo>
                <a:lnTo>
                  <a:pt x="9897070" y="3401284"/>
                </a:lnTo>
                <a:lnTo>
                  <a:pt x="600108" y="3401284"/>
                </a:lnTo>
                <a:lnTo>
                  <a:pt x="456350" y="3401284"/>
                </a:lnTo>
                <a:lnTo>
                  <a:pt x="120024" y="3401284"/>
                </a:lnTo>
                <a:cubicBezTo>
                  <a:pt x="53737" y="3401284"/>
                  <a:pt x="0" y="3347547"/>
                  <a:pt x="0" y="3281260"/>
                </a:cubicBezTo>
                <a:lnTo>
                  <a:pt x="0" y="2944936"/>
                </a:lnTo>
                <a:lnTo>
                  <a:pt x="0" y="2944934"/>
                </a:lnTo>
                <a:lnTo>
                  <a:pt x="0" y="456350"/>
                </a:lnTo>
                <a:cubicBezTo>
                  <a:pt x="0" y="204315"/>
                  <a:pt x="204315" y="0"/>
                  <a:pt x="45635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pic>
        <p:nvPicPr>
          <p:cNvPr id="3" name="Graphic 2">
            <a:extLst>
              <a:ext uri="{FF2B5EF4-FFF2-40B4-BE49-F238E27FC236}">
                <a16:creationId xmlns:a16="http://schemas.microsoft.com/office/drawing/2014/main" id="{95DA340D-8272-51AD-64C3-DFFD18E65F0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35748" y="2102160"/>
            <a:ext cx="13401223" cy="2774639"/>
          </a:xfrm>
          <a:prstGeom prst="rect">
            <a:avLst/>
          </a:prstGeom>
        </p:spPr>
      </p:pic>
      <p:sp>
        <p:nvSpPr>
          <p:cNvPr id="2" name="Title 1">
            <a:extLst>
              <a:ext uri="{FF2B5EF4-FFF2-40B4-BE49-F238E27FC236}">
                <a16:creationId xmlns:a16="http://schemas.microsoft.com/office/drawing/2014/main" id="{8386C94A-B3F6-0237-53BA-F34D3C40AF13}"/>
              </a:ext>
            </a:extLst>
          </p:cNvPr>
          <p:cNvSpPr>
            <a:spLocks noGrp="1"/>
          </p:cNvSpPr>
          <p:nvPr>
            <p:ph type="title"/>
          </p:nvPr>
        </p:nvSpPr>
        <p:spPr>
          <a:xfrm>
            <a:off x="1219200" y="2421969"/>
            <a:ext cx="9753600" cy="2014061"/>
          </a:xfrm>
          <a:prstGeom prst="roundRect">
            <a:avLst>
              <a:gd name="adj" fmla="val 15051"/>
            </a:avLst>
          </a:prstGeom>
          <a:noFill/>
        </p:spPr>
        <p:txBody>
          <a:bodyPr wrap="square" tIns="90000" bIns="90000" anchor="ctr">
            <a:spAutoFit/>
          </a:bodyPr>
          <a:lstStyle>
            <a:lvl1pPr algn="ctr">
              <a:defRPr sz="6000" spc="-150"/>
            </a:lvl1pPr>
          </a:lstStyle>
          <a:p>
            <a:r>
              <a:rPr lang="en-US" dirty="0"/>
              <a:t>Click to edit Master title style</a:t>
            </a:r>
            <a:endParaRPr lang="LID4096" dirty="0"/>
          </a:p>
        </p:txBody>
      </p:sp>
      <p:pic>
        <p:nvPicPr>
          <p:cNvPr id="9" name="Picture 8" descr="A picture containing text&#10;&#10;Description automatically generated">
            <a:extLst>
              <a:ext uri="{FF2B5EF4-FFF2-40B4-BE49-F238E27FC236}">
                <a16:creationId xmlns:a16="http://schemas.microsoft.com/office/drawing/2014/main" id="{8D41C84A-F98B-D618-90CD-0EC6ECFDBC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TextBox 3">
            <a:extLst>
              <a:ext uri="{FF2B5EF4-FFF2-40B4-BE49-F238E27FC236}">
                <a16:creationId xmlns:a16="http://schemas.microsoft.com/office/drawing/2014/main" id="{7818166D-A7BA-B9DB-92E9-855EAB3FF012}"/>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5" name="Graphic 4">
            <a:extLst>
              <a:ext uri="{FF2B5EF4-FFF2-40B4-BE49-F238E27FC236}">
                <a16:creationId xmlns:a16="http://schemas.microsoft.com/office/drawing/2014/main" id="{8B69514F-2855-F865-8E06-72997632FBEF}"/>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6684805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 Slide 2">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7EFF889-A1DD-54E0-0BE7-3F345CE4C8EE}"/>
              </a:ext>
            </a:extLst>
          </p:cNvPr>
          <p:cNvSpPr/>
          <p:nvPr userDrawn="1"/>
        </p:nvSpPr>
        <p:spPr>
          <a:xfrm>
            <a:off x="847411" y="1728358"/>
            <a:ext cx="10497178" cy="3401284"/>
          </a:xfrm>
          <a:custGeom>
            <a:avLst/>
            <a:gdLst>
              <a:gd name="connsiteX0" fmla="*/ 456350 w 10497178"/>
              <a:gd name="connsiteY0" fmla="*/ 0 h 3401284"/>
              <a:gd name="connsiteX1" fmla="*/ 10040828 w 10497178"/>
              <a:gd name="connsiteY1" fmla="*/ 0 h 3401284"/>
              <a:gd name="connsiteX2" fmla="*/ 10497178 w 10497178"/>
              <a:gd name="connsiteY2" fmla="*/ 456350 h 3401284"/>
              <a:gd name="connsiteX3" fmla="*/ 10497178 w 10497178"/>
              <a:gd name="connsiteY3" fmla="*/ 2606950 h 3401284"/>
              <a:gd name="connsiteX4" fmla="*/ 10497178 w 10497178"/>
              <a:gd name="connsiteY4" fmla="*/ 2944934 h 3401284"/>
              <a:gd name="connsiteX5" fmla="*/ 10497178 w 10497178"/>
              <a:gd name="connsiteY5" fmla="*/ 3281260 h 3401284"/>
              <a:gd name="connsiteX6" fmla="*/ 10377154 w 10497178"/>
              <a:gd name="connsiteY6" fmla="*/ 3401284 h 3401284"/>
              <a:gd name="connsiteX7" fmla="*/ 10040828 w 10497178"/>
              <a:gd name="connsiteY7" fmla="*/ 3401284 h 3401284"/>
              <a:gd name="connsiteX8" fmla="*/ 9897070 w 10497178"/>
              <a:gd name="connsiteY8" fmla="*/ 3401284 h 3401284"/>
              <a:gd name="connsiteX9" fmla="*/ 600108 w 10497178"/>
              <a:gd name="connsiteY9" fmla="*/ 3401284 h 3401284"/>
              <a:gd name="connsiteX10" fmla="*/ 456350 w 10497178"/>
              <a:gd name="connsiteY10" fmla="*/ 3401284 h 3401284"/>
              <a:gd name="connsiteX11" fmla="*/ 120024 w 10497178"/>
              <a:gd name="connsiteY11" fmla="*/ 3401284 h 3401284"/>
              <a:gd name="connsiteX12" fmla="*/ 0 w 10497178"/>
              <a:gd name="connsiteY12" fmla="*/ 3281260 h 3401284"/>
              <a:gd name="connsiteX13" fmla="*/ 0 w 10497178"/>
              <a:gd name="connsiteY13" fmla="*/ 2944936 h 3401284"/>
              <a:gd name="connsiteX14" fmla="*/ 0 w 10497178"/>
              <a:gd name="connsiteY14" fmla="*/ 2944934 h 3401284"/>
              <a:gd name="connsiteX15" fmla="*/ 0 w 10497178"/>
              <a:gd name="connsiteY15" fmla="*/ 456350 h 3401284"/>
              <a:gd name="connsiteX16" fmla="*/ 456350 w 10497178"/>
              <a:gd name="connsiteY16" fmla="*/ 0 h 340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97178" h="3401284">
                <a:moveTo>
                  <a:pt x="456350" y="0"/>
                </a:moveTo>
                <a:lnTo>
                  <a:pt x="10040828" y="0"/>
                </a:lnTo>
                <a:cubicBezTo>
                  <a:pt x="10292863" y="0"/>
                  <a:pt x="10497178" y="204315"/>
                  <a:pt x="10497178" y="456350"/>
                </a:cubicBezTo>
                <a:lnTo>
                  <a:pt x="10497178" y="2606950"/>
                </a:lnTo>
                <a:lnTo>
                  <a:pt x="10497178" y="2944934"/>
                </a:lnTo>
                <a:lnTo>
                  <a:pt x="10497178" y="3281260"/>
                </a:lnTo>
                <a:cubicBezTo>
                  <a:pt x="10497178" y="3347547"/>
                  <a:pt x="10443441" y="3401284"/>
                  <a:pt x="10377154" y="3401284"/>
                </a:cubicBezTo>
                <a:lnTo>
                  <a:pt x="10040828" y="3401284"/>
                </a:lnTo>
                <a:lnTo>
                  <a:pt x="9897070" y="3401284"/>
                </a:lnTo>
                <a:lnTo>
                  <a:pt x="600108" y="3401284"/>
                </a:lnTo>
                <a:lnTo>
                  <a:pt x="456350" y="3401284"/>
                </a:lnTo>
                <a:lnTo>
                  <a:pt x="120024" y="3401284"/>
                </a:lnTo>
                <a:cubicBezTo>
                  <a:pt x="53737" y="3401284"/>
                  <a:pt x="0" y="3347547"/>
                  <a:pt x="0" y="3281260"/>
                </a:cubicBezTo>
                <a:lnTo>
                  <a:pt x="0" y="2944936"/>
                </a:lnTo>
                <a:lnTo>
                  <a:pt x="0" y="2944934"/>
                </a:lnTo>
                <a:lnTo>
                  <a:pt x="0" y="456350"/>
                </a:lnTo>
                <a:cubicBezTo>
                  <a:pt x="0" y="204315"/>
                  <a:pt x="204315" y="0"/>
                  <a:pt x="45635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pic>
        <p:nvPicPr>
          <p:cNvPr id="9" name="Picture 8" descr="A picture containing text&#10;&#10;Description automatically generated">
            <a:extLst>
              <a:ext uri="{FF2B5EF4-FFF2-40B4-BE49-F238E27FC236}">
                <a16:creationId xmlns:a16="http://schemas.microsoft.com/office/drawing/2014/main" id="{8D41C84A-F98B-D618-90CD-0EC6ECFDBC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pic>
        <p:nvPicPr>
          <p:cNvPr id="3" name="Graphic 2">
            <a:extLst>
              <a:ext uri="{FF2B5EF4-FFF2-40B4-BE49-F238E27FC236}">
                <a16:creationId xmlns:a16="http://schemas.microsoft.com/office/drawing/2014/main" id="{69252880-2496-9BED-69AC-F5AE570C16A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35748" y="2102160"/>
            <a:ext cx="13401223" cy="2774639"/>
          </a:xfrm>
          <a:prstGeom prst="rect">
            <a:avLst/>
          </a:prstGeom>
        </p:spPr>
      </p:pic>
      <p:sp>
        <p:nvSpPr>
          <p:cNvPr id="2" name="TextBox 1">
            <a:extLst>
              <a:ext uri="{FF2B5EF4-FFF2-40B4-BE49-F238E27FC236}">
                <a16:creationId xmlns:a16="http://schemas.microsoft.com/office/drawing/2014/main" id="{AAE6B254-3A6A-14F3-15D0-B63AE5213B8B}"/>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5" name="Graphic 4">
            <a:extLst>
              <a:ext uri="{FF2B5EF4-FFF2-40B4-BE49-F238E27FC236}">
                <a16:creationId xmlns:a16="http://schemas.microsoft.com/office/drawing/2014/main" id="{E7BD1529-6F2E-867A-F28B-EE2F1FA67323}"/>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936122" y="6452174"/>
            <a:ext cx="745435" cy="65038"/>
          </a:xfrm>
          <a:prstGeom prst="rect">
            <a:avLst/>
          </a:prstGeom>
        </p:spPr>
      </p:pic>
      <p:sp>
        <p:nvSpPr>
          <p:cNvPr id="7" name="Title 1">
            <a:extLst>
              <a:ext uri="{FF2B5EF4-FFF2-40B4-BE49-F238E27FC236}">
                <a16:creationId xmlns:a16="http://schemas.microsoft.com/office/drawing/2014/main" id="{29F63CE5-3D1D-ABBB-2387-8555A357EFA5}"/>
              </a:ext>
            </a:extLst>
          </p:cNvPr>
          <p:cNvSpPr>
            <a:spLocks noGrp="1"/>
          </p:cNvSpPr>
          <p:nvPr>
            <p:ph type="title"/>
          </p:nvPr>
        </p:nvSpPr>
        <p:spPr>
          <a:xfrm>
            <a:off x="1219200" y="2421969"/>
            <a:ext cx="9753600" cy="2014061"/>
          </a:xfrm>
          <a:prstGeom prst="roundRect">
            <a:avLst>
              <a:gd name="adj" fmla="val 15051"/>
            </a:avLst>
          </a:prstGeom>
          <a:noFill/>
        </p:spPr>
        <p:txBody>
          <a:bodyPr wrap="square" tIns="90000" bIns="90000" anchor="ctr">
            <a:spAutoFit/>
          </a:bodyPr>
          <a:lstStyle>
            <a:lvl1pPr algn="ctr">
              <a:defRPr sz="6000" spc="-150">
                <a:solidFill>
                  <a:schemeClr val="bg1"/>
                </a:solidFill>
              </a:defRPr>
            </a:lvl1pPr>
          </a:lstStyle>
          <a:p>
            <a:r>
              <a:rPr lang="en-US" dirty="0"/>
              <a:t>Click to edit Master title style</a:t>
            </a:r>
            <a:endParaRPr lang="LID4096" dirty="0"/>
          </a:p>
        </p:txBody>
      </p:sp>
    </p:spTree>
    <p:extLst>
      <p:ext uri="{BB962C8B-B14F-4D97-AF65-F5344CB8AC3E}">
        <p14:creationId xmlns:p14="http://schemas.microsoft.com/office/powerpoint/2010/main" val="17987137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ofdstuk Slide 3">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F4C71467-9B25-FD6D-8579-DFEFF2CF201D}"/>
              </a:ext>
            </a:extLst>
          </p:cNvPr>
          <p:cNvSpPr/>
          <p:nvPr userDrawn="1"/>
        </p:nvSpPr>
        <p:spPr>
          <a:xfrm>
            <a:off x="847411" y="1728358"/>
            <a:ext cx="10497178" cy="3401284"/>
          </a:xfrm>
          <a:custGeom>
            <a:avLst/>
            <a:gdLst>
              <a:gd name="connsiteX0" fmla="*/ 456350 w 10497178"/>
              <a:gd name="connsiteY0" fmla="*/ 0 h 3401284"/>
              <a:gd name="connsiteX1" fmla="*/ 10040828 w 10497178"/>
              <a:gd name="connsiteY1" fmla="*/ 0 h 3401284"/>
              <a:gd name="connsiteX2" fmla="*/ 10497178 w 10497178"/>
              <a:gd name="connsiteY2" fmla="*/ 456350 h 3401284"/>
              <a:gd name="connsiteX3" fmla="*/ 10497178 w 10497178"/>
              <a:gd name="connsiteY3" fmla="*/ 2606950 h 3401284"/>
              <a:gd name="connsiteX4" fmla="*/ 10497178 w 10497178"/>
              <a:gd name="connsiteY4" fmla="*/ 2944934 h 3401284"/>
              <a:gd name="connsiteX5" fmla="*/ 10497178 w 10497178"/>
              <a:gd name="connsiteY5" fmla="*/ 3281260 h 3401284"/>
              <a:gd name="connsiteX6" fmla="*/ 10377154 w 10497178"/>
              <a:gd name="connsiteY6" fmla="*/ 3401284 h 3401284"/>
              <a:gd name="connsiteX7" fmla="*/ 10040828 w 10497178"/>
              <a:gd name="connsiteY7" fmla="*/ 3401284 h 3401284"/>
              <a:gd name="connsiteX8" fmla="*/ 9897070 w 10497178"/>
              <a:gd name="connsiteY8" fmla="*/ 3401284 h 3401284"/>
              <a:gd name="connsiteX9" fmla="*/ 600108 w 10497178"/>
              <a:gd name="connsiteY9" fmla="*/ 3401284 h 3401284"/>
              <a:gd name="connsiteX10" fmla="*/ 456350 w 10497178"/>
              <a:gd name="connsiteY10" fmla="*/ 3401284 h 3401284"/>
              <a:gd name="connsiteX11" fmla="*/ 120024 w 10497178"/>
              <a:gd name="connsiteY11" fmla="*/ 3401284 h 3401284"/>
              <a:gd name="connsiteX12" fmla="*/ 0 w 10497178"/>
              <a:gd name="connsiteY12" fmla="*/ 3281260 h 3401284"/>
              <a:gd name="connsiteX13" fmla="*/ 0 w 10497178"/>
              <a:gd name="connsiteY13" fmla="*/ 2944936 h 3401284"/>
              <a:gd name="connsiteX14" fmla="*/ 0 w 10497178"/>
              <a:gd name="connsiteY14" fmla="*/ 2944934 h 3401284"/>
              <a:gd name="connsiteX15" fmla="*/ 0 w 10497178"/>
              <a:gd name="connsiteY15" fmla="*/ 456350 h 3401284"/>
              <a:gd name="connsiteX16" fmla="*/ 456350 w 10497178"/>
              <a:gd name="connsiteY16" fmla="*/ 0 h 340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497178" h="3401284">
                <a:moveTo>
                  <a:pt x="456350" y="0"/>
                </a:moveTo>
                <a:lnTo>
                  <a:pt x="10040828" y="0"/>
                </a:lnTo>
                <a:cubicBezTo>
                  <a:pt x="10292863" y="0"/>
                  <a:pt x="10497178" y="204315"/>
                  <a:pt x="10497178" y="456350"/>
                </a:cubicBezTo>
                <a:lnTo>
                  <a:pt x="10497178" y="2606950"/>
                </a:lnTo>
                <a:lnTo>
                  <a:pt x="10497178" y="2944934"/>
                </a:lnTo>
                <a:lnTo>
                  <a:pt x="10497178" y="3281260"/>
                </a:lnTo>
                <a:cubicBezTo>
                  <a:pt x="10497178" y="3347547"/>
                  <a:pt x="10443441" y="3401284"/>
                  <a:pt x="10377154" y="3401284"/>
                </a:cubicBezTo>
                <a:lnTo>
                  <a:pt x="10040828" y="3401284"/>
                </a:lnTo>
                <a:lnTo>
                  <a:pt x="9897070" y="3401284"/>
                </a:lnTo>
                <a:lnTo>
                  <a:pt x="600108" y="3401284"/>
                </a:lnTo>
                <a:lnTo>
                  <a:pt x="456350" y="3401284"/>
                </a:lnTo>
                <a:lnTo>
                  <a:pt x="120024" y="3401284"/>
                </a:lnTo>
                <a:cubicBezTo>
                  <a:pt x="53737" y="3401284"/>
                  <a:pt x="0" y="3347547"/>
                  <a:pt x="0" y="3281260"/>
                </a:cubicBezTo>
                <a:lnTo>
                  <a:pt x="0" y="2944936"/>
                </a:lnTo>
                <a:lnTo>
                  <a:pt x="0" y="2944934"/>
                </a:lnTo>
                <a:lnTo>
                  <a:pt x="0" y="456350"/>
                </a:lnTo>
                <a:cubicBezTo>
                  <a:pt x="0" y="204315"/>
                  <a:pt x="204315" y="0"/>
                  <a:pt x="45635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LID4096"/>
          </a:p>
        </p:txBody>
      </p:sp>
      <p:pic>
        <p:nvPicPr>
          <p:cNvPr id="9" name="Picture 8" descr="A picture containing text&#10;&#10;Description automatically generated">
            <a:extLst>
              <a:ext uri="{FF2B5EF4-FFF2-40B4-BE49-F238E27FC236}">
                <a16:creationId xmlns:a16="http://schemas.microsoft.com/office/drawing/2014/main" id="{8D41C84A-F98B-D618-90CD-0EC6ECFDBC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pic>
        <p:nvPicPr>
          <p:cNvPr id="3" name="Graphic 2">
            <a:extLst>
              <a:ext uri="{FF2B5EF4-FFF2-40B4-BE49-F238E27FC236}">
                <a16:creationId xmlns:a16="http://schemas.microsoft.com/office/drawing/2014/main" id="{95634FCD-ED73-7371-3850-3C9AFFFE66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35748" y="2102160"/>
            <a:ext cx="13401223" cy="2774639"/>
          </a:xfrm>
          <a:prstGeom prst="rect">
            <a:avLst/>
          </a:prstGeom>
        </p:spPr>
      </p:pic>
      <p:sp>
        <p:nvSpPr>
          <p:cNvPr id="2" name="TextBox 1">
            <a:extLst>
              <a:ext uri="{FF2B5EF4-FFF2-40B4-BE49-F238E27FC236}">
                <a16:creationId xmlns:a16="http://schemas.microsoft.com/office/drawing/2014/main" id="{F301BDAD-C0C2-E1CD-09B4-91D14B5F9665}"/>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5" name="Graphic 4">
            <a:extLst>
              <a:ext uri="{FF2B5EF4-FFF2-40B4-BE49-F238E27FC236}">
                <a16:creationId xmlns:a16="http://schemas.microsoft.com/office/drawing/2014/main" id="{4981CB48-D621-115B-084D-27670D384947}"/>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936122" y="6452174"/>
            <a:ext cx="745435" cy="65038"/>
          </a:xfrm>
          <a:prstGeom prst="rect">
            <a:avLst/>
          </a:prstGeom>
        </p:spPr>
      </p:pic>
      <p:sp>
        <p:nvSpPr>
          <p:cNvPr id="7" name="Title 1">
            <a:extLst>
              <a:ext uri="{FF2B5EF4-FFF2-40B4-BE49-F238E27FC236}">
                <a16:creationId xmlns:a16="http://schemas.microsoft.com/office/drawing/2014/main" id="{E038EEF7-C71B-94AF-52B0-2AAA033A4149}"/>
              </a:ext>
            </a:extLst>
          </p:cNvPr>
          <p:cNvSpPr>
            <a:spLocks noGrp="1"/>
          </p:cNvSpPr>
          <p:nvPr>
            <p:ph type="title"/>
          </p:nvPr>
        </p:nvSpPr>
        <p:spPr>
          <a:xfrm>
            <a:off x="1219200" y="2421969"/>
            <a:ext cx="9753600" cy="2014061"/>
          </a:xfrm>
          <a:prstGeom prst="roundRect">
            <a:avLst>
              <a:gd name="adj" fmla="val 15051"/>
            </a:avLst>
          </a:prstGeom>
          <a:noFill/>
        </p:spPr>
        <p:txBody>
          <a:bodyPr wrap="square" tIns="90000" bIns="90000" anchor="ctr">
            <a:spAutoFit/>
          </a:bodyPr>
          <a:lstStyle>
            <a:lvl1pPr algn="ctr">
              <a:defRPr sz="6000" spc="-150"/>
            </a:lvl1pPr>
          </a:lstStyle>
          <a:p>
            <a:r>
              <a:rPr lang="en-US" dirty="0"/>
              <a:t>Click to edit Master title style</a:t>
            </a:r>
            <a:endParaRPr lang="LID4096" dirty="0"/>
          </a:p>
        </p:txBody>
      </p:sp>
    </p:spTree>
    <p:extLst>
      <p:ext uri="{BB962C8B-B14F-4D97-AF65-F5344CB8AC3E}">
        <p14:creationId xmlns:p14="http://schemas.microsoft.com/office/powerpoint/2010/main" val="16019538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ijfers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sp>
        <p:nvSpPr>
          <p:cNvPr id="5" name="Table Placeholder 4">
            <a:extLst>
              <a:ext uri="{FF2B5EF4-FFF2-40B4-BE49-F238E27FC236}">
                <a16:creationId xmlns:a16="http://schemas.microsoft.com/office/drawing/2014/main" id="{F7942CE9-DF8B-222B-3671-64F0D52929C4}"/>
              </a:ext>
            </a:extLst>
          </p:cNvPr>
          <p:cNvSpPr>
            <a:spLocks noGrp="1"/>
          </p:cNvSpPr>
          <p:nvPr>
            <p:ph type="tbl" sz="quarter" idx="10"/>
          </p:nvPr>
        </p:nvSpPr>
        <p:spPr>
          <a:xfrm>
            <a:off x="874712" y="1987550"/>
            <a:ext cx="8421687" cy="3783013"/>
          </a:xfrm>
        </p:spPr>
        <p:txBody>
          <a:bodyPr/>
          <a:lstStyle/>
          <a:p>
            <a:endParaRPr lang="LID4096"/>
          </a:p>
        </p:txBody>
      </p:sp>
    </p:spTree>
    <p:extLst>
      <p:ext uri="{BB962C8B-B14F-4D97-AF65-F5344CB8AC3E}">
        <p14:creationId xmlns:p14="http://schemas.microsoft.com/office/powerpoint/2010/main" val="3697229975"/>
      </p:ext>
    </p:extLst>
  </p:cSld>
  <p:clrMapOvr>
    <a:masterClrMapping/>
  </p:clrMapOvr>
  <p:extLst mod="1">
    <p:ext uri="{DCECCB84-F9BA-43D5-87BE-67443E8EF086}">
      <p15:sldGuideLst xmlns:p15="http://schemas.microsoft.com/office/powerpoint/2012/main">
        <p15:guide id="1" pos="55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ijfers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sp>
        <p:nvSpPr>
          <p:cNvPr id="5" name="Table Placeholder 4">
            <a:extLst>
              <a:ext uri="{FF2B5EF4-FFF2-40B4-BE49-F238E27FC236}">
                <a16:creationId xmlns:a16="http://schemas.microsoft.com/office/drawing/2014/main" id="{F7942CE9-DF8B-222B-3671-64F0D52929C4}"/>
              </a:ext>
            </a:extLst>
          </p:cNvPr>
          <p:cNvSpPr>
            <a:spLocks noGrp="1"/>
          </p:cNvSpPr>
          <p:nvPr>
            <p:ph type="tbl" sz="quarter" idx="10"/>
          </p:nvPr>
        </p:nvSpPr>
        <p:spPr>
          <a:xfrm>
            <a:off x="874712" y="1987550"/>
            <a:ext cx="4957678" cy="3783013"/>
          </a:xfrm>
        </p:spPr>
        <p:txBody>
          <a:bodyPr/>
          <a:lstStyle/>
          <a:p>
            <a:endParaRPr lang="LID4096"/>
          </a:p>
        </p:txBody>
      </p:sp>
      <p:sp>
        <p:nvSpPr>
          <p:cNvPr id="4" name="Table Placeholder 3">
            <a:extLst>
              <a:ext uri="{FF2B5EF4-FFF2-40B4-BE49-F238E27FC236}">
                <a16:creationId xmlns:a16="http://schemas.microsoft.com/office/drawing/2014/main" id="{CE9C3450-513E-B47A-7E74-1B8E7AEE76B5}"/>
              </a:ext>
            </a:extLst>
          </p:cNvPr>
          <p:cNvSpPr>
            <a:spLocks noGrp="1"/>
          </p:cNvSpPr>
          <p:nvPr>
            <p:ph type="tbl" sz="quarter" idx="11"/>
          </p:nvPr>
        </p:nvSpPr>
        <p:spPr>
          <a:xfrm>
            <a:off x="6237544" y="1987550"/>
            <a:ext cx="4957677" cy="3783013"/>
          </a:xfrm>
        </p:spPr>
        <p:txBody>
          <a:bodyPr/>
          <a:lstStyle/>
          <a:p>
            <a:endParaRPr lang="LID4096"/>
          </a:p>
        </p:txBody>
      </p:sp>
      <p:pic>
        <p:nvPicPr>
          <p:cNvPr id="8" name="Picture 7" descr="A picture containing text&#10;&#10;Description automatically generated">
            <a:extLst>
              <a:ext uri="{FF2B5EF4-FFF2-40B4-BE49-F238E27FC236}">
                <a16:creationId xmlns:a16="http://schemas.microsoft.com/office/drawing/2014/main" id="{F956013E-B37F-436B-D33C-55EF780C89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3" name="TextBox 2">
            <a:extLst>
              <a:ext uri="{FF2B5EF4-FFF2-40B4-BE49-F238E27FC236}">
                <a16:creationId xmlns:a16="http://schemas.microsoft.com/office/drawing/2014/main" id="{1CE6B6C4-5467-2580-46BD-958C19BCD1BE}"/>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6" name="Graphic 5">
            <a:extLst>
              <a:ext uri="{FF2B5EF4-FFF2-40B4-BE49-F238E27FC236}">
                <a16:creationId xmlns:a16="http://schemas.microsoft.com/office/drawing/2014/main" id="{595C5EFD-3205-585E-EE76-28C0FCADD340}"/>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971394112"/>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jfers Slid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sp>
        <p:nvSpPr>
          <p:cNvPr id="5" name="Table Placeholder 4">
            <a:extLst>
              <a:ext uri="{FF2B5EF4-FFF2-40B4-BE49-F238E27FC236}">
                <a16:creationId xmlns:a16="http://schemas.microsoft.com/office/drawing/2014/main" id="{F7942CE9-DF8B-222B-3671-64F0D52929C4}"/>
              </a:ext>
            </a:extLst>
          </p:cNvPr>
          <p:cNvSpPr>
            <a:spLocks noGrp="1"/>
          </p:cNvSpPr>
          <p:nvPr>
            <p:ph type="tbl" sz="quarter" idx="10"/>
          </p:nvPr>
        </p:nvSpPr>
        <p:spPr>
          <a:xfrm>
            <a:off x="874712" y="1987550"/>
            <a:ext cx="8421687" cy="3783013"/>
          </a:xfrm>
        </p:spPr>
        <p:txBody>
          <a:bodyPr/>
          <a:lstStyle/>
          <a:p>
            <a:endParaRPr lang="LID4096"/>
          </a:p>
        </p:txBody>
      </p:sp>
    </p:spTree>
    <p:extLst>
      <p:ext uri="{BB962C8B-B14F-4D97-AF65-F5344CB8AC3E}">
        <p14:creationId xmlns:p14="http://schemas.microsoft.com/office/powerpoint/2010/main" val="126264953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5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jfers Sl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sp>
        <p:nvSpPr>
          <p:cNvPr id="5" name="Table Placeholder 4">
            <a:extLst>
              <a:ext uri="{FF2B5EF4-FFF2-40B4-BE49-F238E27FC236}">
                <a16:creationId xmlns:a16="http://schemas.microsoft.com/office/drawing/2014/main" id="{F7942CE9-DF8B-222B-3671-64F0D52929C4}"/>
              </a:ext>
            </a:extLst>
          </p:cNvPr>
          <p:cNvSpPr>
            <a:spLocks noGrp="1"/>
          </p:cNvSpPr>
          <p:nvPr>
            <p:ph type="tbl" sz="quarter" idx="10"/>
          </p:nvPr>
        </p:nvSpPr>
        <p:spPr>
          <a:xfrm>
            <a:off x="874712" y="1987550"/>
            <a:ext cx="4957678" cy="3783013"/>
          </a:xfrm>
        </p:spPr>
        <p:txBody>
          <a:bodyPr/>
          <a:lstStyle/>
          <a:p>
            <a:endParaRPr lang="LID4096"/>
          </a:p>
        </p:txBody>
      </p:sp>
      <p:sp>
        <p:nvSpPr>
          <p:cNvPr id="4" name="Table Placeholder 3">
            <a:extLst>
              <a:ext uri="{FF2B5EF4-FFF2-40B4-BE49-F238E27FC236}">
                <a16:creationId xmlns:a16="http://schemas.microsoft.com/office/drawing/2014/main" id="{CE9C3450-513E-B47A-7E74-1B8E7AEE76B5}"/>
              </a:ext>
            </a:extLst>
          </p:cNvPr>
          <p:cNvSpPr>
            <a:spLocks noGrp="1"/>
          </p:cNvSpPr>
          <p:nvPr>
            <p:ph type="tbl" sz="quarter" idx="11"/>
          </p:nvPr>
        </p:nvSpPr>
        <p:spPr>
          <a:xfrm>
            <a:off x="6237544" y="1987550"/>
            <a:ext cx="4957677" cy="3783013"/>
          </a:xfrm>
        </p:spPr>
        <p:txBody>
          <a:bodyPr/>
          <a:lstStyle/>
          <a:p>
            <a:endParaRPr lang="LID4096"/>
          </a:p>
        </p:txBody>
      </p:sp>
      <p:pic>
        <p:nvPicPr>
          <p:cNvPr id="8" name="Picture 7" descr="A picture containing text&#10;&#10;Description automatically generated">
            <a:extLst>
              <a:ext uri="{FF2B5EF4-FFF2-40B4-BE49-F238E27FC236}">
                <a16:creationId xmlns:a16="http://schemas.microsoft.com/office/drawing/2014/main" id="{F956013E-B37F-436B-D33C-55EF780C89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3" name="TextBox 2">
            <a:extLst>
              <a:ext uri="{FF2B5EF4-FFF2-40B4-BE49-F238E27FC236}">
                <a16:creationId xmlns:a16="http://schemas.microsoft.com/office/drawing/2014/main" id="{E4606768-5716-7306-6D5E-FCF65F97F74B}"/>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6" name="Graphic 5">
            <a:extLst>
              <a:ext uri="{FF2B5EF4-FFF2-40B4-BE49-F238E27FC236}">
                <a16:creationId xmlns:a16="http://schemas.microsoft.com/office/drawing/2014/main" id="{D0B661F1-3C47-F025-8666-574F82AE0742}"/>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38370799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edia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pic>
        <p:nvPicPr>
          <p:cNvPr id="8" name="Picture 7" descr="A picture containing text&#10;&#10;Description automatically generated">
            <a:extLst>
              <a:ext uri="{FF2B5EF4-FFF2-40B4-BE49-F238E27FC236}">
                <a16:creationId xmlns:a16="http://schemas.microsoft.com/office/drawing/2014/main" id="{B7C022DC-730C-ED1D-3FBC-AA3DA0AC98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6" name="Content Placeholder 3">
            <a:extLst>
              <a:ext uri="{FF2B5EF4-FFF2-40B4-BE49-F238E27FC236}">
                <a16:creationId xmlns:a16="http://schemas.microsoft.com/office/drawing/2014/main" id="{E12CE0B4-965A-DB5E-CCC3-3130F60FD135}"/>
              </a:ext>
            </a:extLst>
          </p:cNvPr>
          <p:cNvSpPr>
            <a:spLocks noGrp="1"/>
          </p:cNvSpPr>
          <p:nvPr>
            <p:ph sz="quarter" idx="11"/>
          </p:nvPr>
        </p:nvSpPr>
        <p:spPr>
          <a:xfrm>
            <a:off x="874711" y="1987250"/>
            <a:ext cx="842168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3" name="TextBox 2">
            <a:extLst>
              <a:ext uri="{FF2B5EF4-FFF2-40B4-BE49-F238E27FC236}">
                <a16:creationId xmlns:a16="http://schemas.microsoft.com/office/drawing/2014/main" id="{F27D548D-CF88-2255-E43A-9D39D7E97717}"/>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4" name="Graphic 3">
            <a:extLst>
              <a:ext uri="{FF2B5EF4-FFF2-40B4-BE49-F238E27FC236}">
                <a16:creationId xmlns:a16="http://schemas.microsoft.com/office/drawing/2014/main" id="{9B463545-895F-EF4C-D4AF-78842B1C6F5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1668743900"/>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edia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pic>
        <p:nvPicPr>
          <p:cNvPr id="8" name="Picture 7" descr="A picture containing text&#10;&#10;Description automatically generated">
            <a:extLst>
              <a:ext uri="{FF2B5EF4-FFF2-40B4-BE49-F238E27FC236}">
                <a16:creationId xmlns:a16="http://schemas.microsoft.com/office/drawing/2014/main" id="{F956013E-B37F-436B-D33C-55EF780C89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7" name="Content Placeholder 3">
            <a:extLst>
              <a:ext uri="{FF2B5EF4-FFF2-40B4-BE49-F238E27FC236}">
                <a16:creationId xmlns:a16="http://schemas.microsoft.com/office/drawing/2014/main" id="{28ED2F2E-343E-3B37-2451-A5605EF98942}"/>
              </a:ext>
            </a:extLst>
          </p:cNvPr>
          <p:cNvSpPr>
            <a:spLocks noGrp="1"/>
          </p:cNvSpPr>
          <p:nvPr>
            <p:ph sz="quarter" idx="12"/>
          </p:nvPr>
        </p:nvSpPr>
        <p:spPr>
          <a:xfrm>
            <a:off x="874711" y="1987250"/>
            <a:ext cx="495767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9" name="Content Placeholder 3">
            <a:extLst>
              <a:ext uri="{FF2B5EF4-FFF2-40B4-BE49-F238E27FC236}">
                <a16:creationId xmlns:a16="http://schemas.microsoft.com/office/drawing/2014/main" id="{52597D34-6525-EE38-78C4-0600E5B3E846}"/>
              </a:ext>
            </a:extLst>
          </p:cNvPr>
          <p:cNvSpPr>
            <a:spLocks noGrp="1"/>
          </p:cNvSpPr>
          <p:nvPr>
            <p:ph sz="quarter" idx="13"/>
          </p:nvPr>
        </p:nvSpPr>
        <p:spPr>
          <a:xfrm>
            <a:off x="6237544" y="1987250"/>
            <a:ext cx="495767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3" name="TextBox 2">
            <a:extLst>
              <a:ext uri="{FF2B5EF4-FFF2-40B4-BE49-F238E27FC236}">
                <a16:creationId xmlns:a16="http://schemas.microsoft.com/office/drawing/2014/main" id="{CBDFBF45-CA3F-033E-1996-23D0B2FB8CC7}"/>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4" name="Graphic 3">
            <a:extLst>
              <a:ext uri="{FF2B5EF4-FFF2-40B4-BE49-F238E27FC236}">
                <a16:creationId xmlns:a16="http://schemas.microsoft.com/office/drawing/2014/main" id="{D5E96520-32D2-77F7-A515-DB60E6348DD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431383833"/>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edia Slid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pic>
        <p:nvPicPr>
          <p:cNvPr id="8" name="Picture 7" descr="A picture containing text&#10;&#10;Description automatically generated">
            <a:extLst>
              <a:ext uri="{FF2B5EF4-FFF2-40B4-BE49-F238E27FC236}">
                <a16:creationId xmlns:a16="http://schemas.microsoft.com/office/drawing/2014/main" id="{B7C022DC-730C-ED1D-3FBC-AA3DA0AC98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6" name="Content Placeholder 3">
            <a:extLst>
              <a:ext uri="{FF2B5EF4-FFF2-40B4-BE49-F238E27FC236}">
                <a16:creationId xmlns:a16="http://schemas.microsoft.com/office/drawing/2014/main" id="{E12CE0B4-965A-DB5E-CCC3-3130F60FD135}"/>
              </a:ext>
            </a:extLst>
          </p:cNvPr>
          <p:cNvSpPr>
            <a:spLocks noGrp="1"/>
          </p:cNvSpPr>
          <p:nvPr>
            <p:ph sz="quarter" idx="11"/>
          </p:nvPr>
        </p:nvSpPr>
        <p:spPr>
          <a:xfrm>
            <a:off x="874711" y="1987250"/>
            <a:ext cx="842168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3" name="TextBox 2">
            <a:extLst>
              <a:ext uri="{FF2B5EF4-FFF2-40B4-BE49-F238E27FC236}">
                <a16:creationId xmlns:a16="http://schemas.microsoft.com/office/drawing/2014/main" id="{FAF74653-F5B6-F2CB-0E8C-ED58297BE42B}"/>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4" name="Graphic 3">
            <a:extLst>
              <a:ext uri="{FF2B5EF4-FFF2-40B4-BE49-F238E27FC236}">
                <a16:creationId xmlns:a16="http://schemas.microsoft.com/office/drawing/2014/main" id="{BCB80E75-FFE2-070A-7A4B-1E64E1A0E43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32890250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edia Sl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sp>
        <p:nvSpPr>
          <p:cNvPr id="7" name="Content Placeholder 3">
            <a:extLst>
              <a:ext uri="{FF2B5EF4-FFF2-40B4-BE49-F238E27FC236}">
                <a16:creationId xmlns:a16="http://schemas.microsoft.com/office/drawing/2014/main" id="{28ED2F2E-343E-3B37-2451-A5605EF98942}"/>
              </a:ext>
            </a:extLst>
          </p:cNvPr>
          <p:cNvSpPr>
            <a:spLocks noGrp="1"/>
          </p:cNvSpPr>
          <p:nvPr>
            <p:ph sz="quarter" idx="12"/>
          </p:nvPr>
        </p:nvSpPr>
        <p:spPr>
          <a:xfrm>
            <a:off x="874711" y="1987250"/>
            <a:ext cx="495767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9" name="Content Placeholder 3">
            <a:extLst>
              <a:ext uri="{FF2B5EF4-FFF2-40B4-BE49-F238E27FC236}">
                <a16:creationId xmlns:a16="http://schemas.microsoft.com/office/drawing/2014/main" id="{52597D34-6525-EE38-78C4-0600E5B3E846}"/>
              </a:ext>
            </a:extLst>
          </p:cNvPr>
          <p:cNvSpPr>
            <a:spLocks noGrp="1"/>
          </p:cNvSpPr>
          <p:nvPr>
            <p:ph sz="quarter" idx="13"/>
          </p:nvPr>
        </p:nvSpPr>
        <p:spPr>
          <a:xfrm>
            <a:off x="6237544" y="1987250"/>
            <a:ext cx="4957677" cy="3783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7150677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5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meline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pic>
        <p:nvPicPr>
          <p:cNvPr id="14" name="Picture 13" descr="A picture containing text&#10;&#10;Description automatically generated">
            <a:extLst>
              <a:ext uri="{FF2B5EF4-FFF2-40B4-BE49-F238E27FC236}">
                <a16:creationId xmlns:a16="http://schemas.microsoft.com/office/drawing/2014/main" id="{2056ECE6-82CB-4E7E-F2AA-325A2426E8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cxnSp>
        <p:nvCxnSpPr>
          <p:cNvPr id="3" name="Straight Connector 2">
            <a:extLst>
              <a:ext uri="{FF2B5EF4-FFF2-40B4-BE49-F238E27FC236}">
                <a16:creationId xmlns:a16="http://schemas.microsoft.com/office/drawing/2014/main" id="{BD3CBDF6-32D1-4904-7341-78C61BEAA45F}"/>
              </a:ext>
            </a:extLst>
          </p:cNvPr>
          <p:cNvCxnSpPr>
            <a:cxnSpLocks/>
          </p:cNvCxnSpPr>
          <p:nvPr userDrawn="1"/>
        </p:nvCxnSpPr>
        <p:spPr>
          <a:xfrm>
            <a:off x="-370703" y="3823447"/>
            <a:ext cx="1277688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E70F293-52CF-F68B-1D55-EFFD708426F1}"/>
              </a:ext>
            </a:extLst>
          </p:cNvPr>
          <p:cNvGrpSpPr/>
          <p:nvPr userDrawn="1"/>
        </p:nvGrpSpPr>
        <p:grpSpPr>
          <a:xfrm>
            <a:off x="1853514" y="3823447"/>
            <a:ext cx="217334" cy="658363"/>
            <a:chOff x="1853514" y="3429000"/>
            <a:chExt cx="217334" cy="658363"/>
          </a:xfrm>
        </p:grpSpPr>
        <p:cxnSp>
          <p:nvCxnSpPr>
            <p:cNvPr id="5" name="Straight Connector 4">
              <a:extLst>
                <a:ext uri="{FF2B5EF4-FFF2-40B4-BE49-F238E27FC236}">
                  <a16:creationId xmlns:a16="http://schemas.microsoft.com/office/drawing/2014/main" id="{2FE9B053-F33B-FF98-B83D-B85E7822BBF8}"/>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E98E1C37-0E6D-7E19-EC31-CC9A692167ED}"/>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7" name="Group 6">
            <a:extLst>
              <a:ext uri="{FF2B5EF4-FFF2-40B4-BE49-F238E27FC236}">
                <a16:creationId xmlns:a16="http://schemas.microsoft.com/office/drawing/2014/main" id="{181F102E-8881-D8B2-F646-51FF147A616B}"/>
              </a:ext>
            </a:extLst>
          </p:cNvPr>
          <p:cNvGrpSpPr/>
          <p:nvPr userDrawn="1"/>
        </p:nvGrpSpPr>
        <p:grpSpPr>
          <a:xfrm rot="10800000">
            <a:off x="3876867" y="3165084"/>
            <a:ext cx="217334" cy="658363"/>
            <a:chOff x="1853514" y="3429000"/>
            <a:chExt cx="217334" cy="658363"/>
          </a:xfrm>
        </p:grpSpPr>
        <p:cxnSp>
          <p:nvCxnSpPr>
            <p:cNvPr id="8" name="Straight Connector 7">
              <a:extLst>
                <a:ext uri="{FF2B5EF4-FFF2-40B4-BE49-F238E27FC236}">
                  <a16:creationId xmlns:a16="http://schemas.microsoft.com/office/drawing/2014/main" id="{A15FBF55-42BF-4733-70B4-0EE305D02393}"/>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14A9D76D-EC07-7FAC-2618-0C542C11B5BC}"/>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0" name="Group 9">
            <a:extLst>
              <a:ext uri="{FF2B5EF4-FFF2-40B4-BE49-F238E27FC236}">
                <a16:creationId xmlns:a16="http://schemas.microsoft.com/office/drawing/2014/main" id="{EF4F14FC-3473-2A49-807D-02FB529DABF5}"/>
              </a:ext>
            </a:extLst>
          </p:cNvPr>
          <p:cNvGrpSpPr/>
          <p:nvPr userDrawn="1"/>
        </p:nvGrpSpPr>
        <p:grpSpPr>
          <a:xfrm rot="10800000">
            <a:off x="5742987" y="3165084"/>
            <a:ext cx="217334" cy="658363"/>
            <a:chOff x="1853514" y="3429000"/>
            <a:chExt cx="217334" cy="658363"/>
          </a:xfrm>
        </p:grpSpPr>
        <p:cxnSp>
          <p:nvCxnSpPr>
            <p:cNvPr id="11" name="Straight Connector 10">
              <a:extLst>
                <a:ext uri="{FF2B5EF4-FFF2-40B4-BE49-F238E27FC236}">
                  <a16:creationId xmlns:a16="http://schemas.microsoft.com/office/drawing/2014/main" id="{CF5D9BE9-F55C-0D51-05F2-593F3B154CF1}"/>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1E2BE8B-48E5-9A1F-8489-7075CFDF51BC}"/>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3" name="Group 12">
            <a:extLst>
              <a:ext uri="{FF2B5EF4-FFF2-40B4-BE49-F238E27FC236}">
                <a16:creationId xmlns:a16="http://schemas.microsoft.com/office/drawing/2014/main" id="{6DCEE193-A3F0-C629-4909-41EC41C25B12}"/>
              </a:ext>
            </a:extLst>
          </p:cNvPr>
          <p:cNvGrpSpPr/>
          <p:nvPr userDrawn="1"/>
        </p:nvGrpSpPr>
        <p:grpSpPr>
          <a:xfrm rot="10800000">
            <a:off x="7776068" y="3165084"/>
            <a:ext cx="217334" cy="658363"/>
            <a:chOff x="1853514" y="3429000"/>
            <a:chExt cx="217334" cy="658363"/>
          </a:xfrm>
        </p:grpSpPr>
        <p:cxnSp>
          <p:nvCxnSpPr>
            <p:cNvPr id="15" name="Straight Connector 14">
              <a:extLst>
                <a:ext uri="{FF2B5EF4-FFF2-40B4-BE49-F238E27FC236}">
                  <a16:creationId xmlns:a16="http://schemas.microsoft.com/office/drawing/2014/main" id="{ED1232D2-F022-DF42-EB46-E7D5978443B5}"/>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2709B465-3AE2-E837-E251-D37365DBA8FD}"/>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9" name="Group 18">
            <a:extLst>
              <a:ext uri="{FF2B5EF4-FFF2-40B4-BE49-F238E27FC236}">
                <a16:creationId xmlns:a16="http://schemas.microsoft.com/office/drawing/2014/main" id="{0EB8ED89-CE99-4A9B-3824-FAF7C727D182}"/>
              </a:ext>
            </a:extLst>
          </p:cNvPr>
          <p:cNvGrpSpPr/>
          <p:nvPr userDrawn="1"/>
        </p:nvGrpSpPr>
        <p:grpSpPr>
          <a:xfrm rot="10800000">
            <a:off x="10636000" y="3165084"/>
            <a:ext cx="217334" cy="658363"/>
            <a:chOff x="1853514" y="3429000"/>
            <a:chExt cx="217334" cy="658363"/>
          </a:xfrm>
        </p:grpSpPr>
        <p:cxnSp>
          <p:nvCxnSpPr>
            <p:cNvPr id="20" name="Straight Connector 19">
              <a:extLst>
                <a:ext uri="{FF2B5EF4-FFF2-40B4-BE49-F238E27FC236}">
                  <a16:creationId xmlns:a16="http://schemas.microsoft.com/office/drawing/2014/main" id="{D7BB5D0D-09B7-2B2E-3519-1D39FA74C039}"/>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FB51B482-D82F-B3B3-FCF1-4AFB3B4A107F}"/>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2" name="Group 21">
            <a:extLst>
              <a:ext uri="{FF2B5EF4-FFF2-40B4-BE49-F238E27FC236}">
                <a16:creationId xmlns:a16="http://schemas.microsoft.com/office/drawing/2014/main" id="{1E5812EF-5F37-EC77-1506-37E1985B11E1}"/>
              </a:ext>
            </a:extLst>
          </p:cNvPr>
          <p:cNvGrpSpPr/>
          <p:nvPr userDrawn="1"/>
        </p:nvGrpSpPr>
        <p:grpSpPr>
          <a:xfrm>
            <a:off x="4185052" y="3823447"/>
            <a:ext cx="217334" cy="658363"/>
            <a:chOff x="1853514" y="3429000"/>
            <a:chExt cx="217334" cy="658363"/>
          </a:xfrm>
        </p:grpSpPr>
        <p:cxnSp>
          <p:nvCxnSpPr>
            <p:cNvPr id="23" name="Straight Connector 22">
              <a:extLst>
                <a:ext uri="{FF2B5EF4-FFF2-40B4-BE49-F238E27FC236}">
                  <a16:creationId xmlns:a16="http://schemas.microsoft.com/office/drawing/2014/main" id="{55631A87-027E-92E9-C848-AEBDE29BC1A4}"/>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1010A013-6F99-A447-3CBB-B28FE8C112B7}"/>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5" name="Group 24">
            <a:extLst>
              <a:ext uri="{FF2B5EF4-FFF2-40B4-BE49-F238E27FC236}">
                <a16:creationId xmlns:a16="http://schemas.microsoft.com/office/drawing/2014/main" id="{45B82647-A1C9-4666-9743-26E2B2F65646}"/>
              </a:ext>
            </a:extLst>
          </p:cNvPr>
          <p:cNvGrpSpPr/>
          <p:nvPr userDrawn="1"/>
        </p:nvGrpSpPr>
        <p:grpSpPr>
          <a:xfrm>
            <a:off x="6595256" y="3823447"/>
            <a:ext cx="217334" cy="658363"/>
            <a:chOff x="1853514" y="3429000"/>
            <a:chExt cx="217334" cy="658363"/>
          </a:xfrm>
        </p:grpSpPr>
        <p:cxnSp>
          <p:nvCxnSpPr>
            <p:cNvPr id="26" name="Straight Connector 25">
              <a:extLst>
                <a:ext uri="{FF2B5EF4-FFF2-40B4-BE49-F238E27FC236}">
                  <a16:creationId xmlns:a16="http://schemas.microsoft.com/office/drawing/2014/main" id="{38477E27-C4FA-C209-4057-CA0A6A360FD1}"/>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1ACD57A7-1439-FB0A-8628-51AFCCCF96A0}"/>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8" name="Group 27">
            <a:extLst>
              <a:ext uri="{FF2B5EF4-FFF2-40B4-BE49-F238E27FC236}">
                <a16:creationId xmlns:a16="http://schemas.microsoft.com/office/drawing/2014/main" id="{2A955650-7F91-2D8D-1055-FFDA886A8A9E}"/>
              </a:ext>
            </a:extLst>
          </p:cNvPr>
          <p:cNvGrpSpPr/>
          <p:nvPr userDrawn="1"/>
        </p:nvGrpSpPr>
        <p:grpSpPr>
          <a:xfrm>
            <a:off x="9259096" y="3823447"/>
            <a:ext cx="217334" cy="658363"/>
            <a:chOff x="1853514" y="3429000"/>
            <a:chExt cx="217334" cy="658363"/>
          </a:xfrm>
        </p:grpSpPr>
        <p:cxnSp>
          <p:nvCxnSpPr>
            <p:cNvPr id="29" name="Straight Connector 28">
              <a:extLst>
                <a:ext uri="{FF2B5EF4-FFF2-40B4-BE49-F238E27FC236}">
                  <a16:creationId xmlns:a16="http://schemas.microsoft.com/office/drawing/2014/main" id="{0374AE90-7B81-13DA-E63C-EE39BF8D7343}"/>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A2F0EDE8-7D74-E993-3098-CB1CACF90366}"/>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31" name="TextBox 30">
            <a:extLst>
              <a:ext uri="{FF2B5EF4-FFF2-40B4-BE49-F238E27FC236}">
                <a16:creationId xmlns:a16="http://schemas.microsoft.com/office/drawing/2014/main" id="{FDC1D0E7-984B-D829-25BE-FB6A0CFD0FFA}"/>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32" name="Graphic 31">
            <a:extLst>
              <a:ext uri="{FF2B5EF4-FFF2-40B4-BE49-F238E27FC236}">
                <a16:creationId xmlns:a16="http://schemas.microsoft.com/office/drawing/2014/main" id="{ED6F48D9-CFD5-F014-6066-D11C11E68C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589986053"/>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meline Slid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778260" cy="1325563"/>
          </a:xfrm>
        </p:spPr>
        <p:txBody>
          <a:bodyPr anchor="t"/>
          <a:lstStyle>
            <a:lvl1pPr>
              <a:defRPr spc="-150"/>
            </a:lvl1pPr>
          </a:lstStyle>
          <a:p>
            <a:r>
              <a:rPr lang="en-US" dirty="0"/>
              <a:t>Click to edit Master title style</a:t>
            </a:r>
            <a:endParaRPr lang="LID4096" dirty="0"/>
          </a:p>
        </p:txBody>
      </p:sp>
      <p:pic>
        <p:nvPicPr>
          <p:cNvPr id="14" name="Picture 13" descr="A picture containing text&#10;&#10;Description automatically generated">
            <a:extLst>
              <a:ext uri="{FF2B5EF4-FFF2-40B4-BE49-F238E27FC236}">
                <a16:creationId xmlns:a16="http://schemas.microsoft.com/office/drawing/2014/main" id="{2056ECE6-82CB-4E7E-F2AA-325A2426E8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cxnSp>
        <p:nvCxnSpPr>
          <p:cNvPr id="3" name="Straight Connector 2">
            <a:extLst>
              <a:ext uri="{FF2B5EF4-FFF2-40B4-BE49-F238E27FC236}">
                <a16:creationId xmlns:a16="http://schemas.microsoft.com/office/drawing/2014/main" id="{BD3CBDF6-32D1-4904-7341-78C61BEAA45F}"/>
              </a:ext>
            </a:extLst>
          </p:cNvPr>
          <p:cNvCxnSpPr>
            <a:cxnSpLocks/>
          </p:cNvCxnSpPr>
          <p:nvPr userDrawn="1"/>
        </p:nvCxnSpPr>
        <p:spPr>
          <a:xfrm>
            <a:off x="-370703" y="3823447"/>
            <a:ext cx="1277688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E70F293-52CF-F68B-1D55-EFFD708426F1}"/>
              </a:ext>
            </a:extLst>
          </p:cNvPr>
          <p:cNvGrpSpPr/>
          <p:nvPr userDrawn="1"/>
        </p:nvGrpSpPr>
        <p:grpSpPr>
          <a:xfrm>
            <a:off x="1853514" y="3823447"/>
            <a:ext cx="217334" cy="658363"/>
            <a:chOff x="1853514" y="3429000"/>
            <a:chExt cx="217334" cy="658363"/>
          </a:xfrm>
        </p:grpSpPr>
        <p:cxnSp>
          <p:nvCxnSpPr>
            <p:cNvPr id="5" name="Straight Connector 4">
              <a:extLst>
                <a:ext uri="{FF2B5EF4-FFF2-40B4-BE49-F238E27FC236}">
                  <a16:creationId xmlns:a16="http://schemas.microsoft.com/office/drawing/2014/main" id="{2FE9B053-F33B-FF98-B83D-B85E7822BBF8}"/>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E98E1C37-0E6D-7E19-EC31-CC9A692167ED}"/>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7" name="Group 6">
            <a:extLst>
              <a:ext uri="{FF2B5EF4-FFF2-40B4-BE49-F238E27FC236}">
                <a16:creationId xmlns:a16="http://schemas.microsoft.com/office/drawing/2014/main" id="{181F102E-8881-D8B2-F646-51FF147A616B}"/>
              </a:ext>
            </a:extLst>
          </p:cNvPr>
          <p:cNvGrpSpPr/>
          <p:nvPr userDrawn="1"/>
        </p:nvGrpSpPr>
        <p:grpSpPr>
          <a:xfrm rot="10800000">
            <a:off x="3876867" y="3165084"/>
            <a:ext cx="217334" cy="658363"/>
            <a:chOff x="1853514" y="3429000"/>
            <a:chExt cx="217334" cy="658363"/>
          </a:xfrm>
        </p:grpSpPr>
        <p:cxnSp>
          <p:nvCxnSpPr>
            <p:cNvPr id="8" name="Straight Connector 7">
              <a:extLst>
                <a:ext uri="{FF2B5EF4-FFF2-40B4-BE49-F238E27FC236}">
                  <a16:creationId xmlns:a16="http://schemas.microsoft.com/office/drawing/2014/main" id="{A15FBF55-42BF-4733-70B4-0EE305D02393}"/>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14A9D76D-EC07-7FAC-2618-0C542C11B5BC}"/>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0" name="Group 9">
            <a:extLst>
              <a:ext uri="{FF2B5EF4-FFF2-40B4-BE49-F238E27FC236}">
                <a16:creationId xmlns:a16="http://schemas.microsoft.com/office/drawing/2014/main" id="{EF4F14FC-3473-2A49-807D-02FB529DABF5}"/>
              </a:ext>
            </a:extLst>
          </p:cNvPr>
          <p:cNvGrpSpPr/>
          <p:nvPr userDrawn="1"/>
        </p:nvGrpSpPr>
        <p:grpSpPr>
          <a:xfrm rot="10800000">
            <a:off x="5742987" y="3165084"/>
            <a:ext cx="217334" cy="658363"/>
            <a:chOff x="1853514" y="3429000"/>
            <a:chExt cx="217334" cy="658363"/>
          </a:xfrm>
        </p:grpSpPr>
        <p:cxnSp>
          <p:nvCxnSpPr>
            <p:cNvPr id="11" name="Straight Connector 10">
              <a:extLst>
                <a:ext uri="{FF2B5EF4-FFF2-40B4-BE49-F238E27FC236}">
                  <a16:creationId xmlns:a16="http://schemas.microsoft.com/office/drawing/2014/main" id="{CF5D9BE9-F55C-0D51-05F2-593F3B154CF1}"/>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1E2BE8B-48E5-9A1F-8489-7075CFDF51BC}"/>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3" name="Group 12">
            <a:extLst>
              <a:ext uri="{FF2B5EF4-FFF2-40B4-BE49-F238E27FC236}">
                <a16:creationId xmlns:a16="http://schemas.microsoft.com/office/drawing/2014/main" id="{6DCEE193-A3F0-C629-4909-41EC41C25B12}"/>
              </a:ext>
            </a:extLst>
          </p:cNvPr>
          <p:cNvGrpSpPr/>
          <p:nvPr userDrawn="1"/>
        </p:nvGrpSpPr>
        <p:grpSpPr>
          <a:xfrm rot="10800000">
            <a:off x="7776068" y="3165084"/>
            <a:ext cx="217334" cy="658363"/>
            <a:chOff x="1853514" y="3429000"/>
            <a:chExt cx="217334" cy="658363"/>
          </a:xfrm>
        </p:grpSpPr>
        <p:cxnSp>
          <p:nvCxnSpPr>
            <p:cNvPr id="15" name="Straight Connector 14">
              <a:extLst>
                <a:ext uri="{FF2B5EF4-FFF2-40B4-BE49-F238E27FC236}">
                  <a16:creationId xmlns:a16="http://schemas.microsoft.com/office/drawing/2014/main" id="{ED1232D2-F022-DF42-EB46-E7D5978443B5}"/>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2709B465-3AE2-E837-E251-D37365DBA8FD}"/>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9" name="Group 18">
            <a:extLst>
              <a:ext uri="{FF2B5EF4-FFF2-40B4-BE49-F238E27FC236}">
                <a16:creationId xmlns:a16="http://schemas.microsoft.com/office/drawing/2014/main" id="{0EB8ED89-CE99-4A9B-3824-FAF7C727D182}"/>
              </a:ext>
            </a:extLst>
          </p:cNvPr>
          <p:cNvGrpSpPr/>
          <p:nvPr userDrawn="1"/>
        </p:nvGrpSpPr>
        <p:grpSpPr>
          <a:xfrm rot="10800000">
            <a:off x="10636000" y="3165084"/>
            <a:ext cx="217334" cy="658363"/>
            <a:chOff x="1853514" y="3429000"/>
            <a:chExt cx="217334" cy="658363"/>
          </a:xfrm>
        </p:grpSpPr>
        <p:cxnSp>
          <p:nvCxnSpPr>
            <p:cNvPr id="20" name="Straight Connector 19">
              <a:extLst>
                <a:ext uri="{FF2B5EF4-FFF2-40B4-BE49-F238E27FC236}">
                  <a16:creationId xmlns:a16="http://schemas.microsoft.com/office/drawing/2014/main" id="{D7BB5D0D-09B7-2B2E-3519-1D39FA74C039}"/>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FB51B482-D82F-B3B3-FCF1-4AFB3B4A107F}"/>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2" name="Group 21">
            <a:extLst>
              <a:ext uri="{FF2B5EF4-FFF2-40B4-BE49-F238E27FC236}">
                <a16:creationId xmlns:a16="http://schemas.microsoft.com/office/drawing/2014/main" id="{1E5812EF-5F37-EC77-1506-37E1985B11E1}"/>
              </a:ext>
            </a:extLst>
          </p:cNvPr>
          <p:cNvGrpSpPr/>
          <p:nvPr userDrawn="1"/>
        </p:nvGrpSpPr>
        <p:grpSpPr>
          <a:xfrm>
            <a:off x="4185052" y="3823447"/>
            <a:ext cx="217334" cy="658363"/>
            <a:chOff x="1853514" y="3429000"/>
            <a:chExt cx="217334" cy="658363"/>
          </a:xfrm>
        </p:grpSpPr>
        <p:cxnSp>
          <p:nvCxnSpPr>
            <p:cNvPr id="23" name="Straight Connector 22">
              <a:extLst>
                <a:ext uri="{FF2B5EF4-FFF2-40B4-BE49-F238E27FC236}">
                  <a16:creationId xmlns:a16="http://schemas.microsoft.com/office/drawing/2014/main" id="{55631A87-027E-92E9-C848-AEBDE29BC1A4}"/>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1010A013-6F99-A447-3CBB-B28FE8C112B7}"/>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5" name="Group 24">
            <a:extLst>
              <a:ext uri="{FF2B5EF4-FFF2-40B4-BE49-F238E27FC236}">
                <a16:creationId xmlns:a16="http://schemas.microsoft.com/office/drawing/2014/main" id="{45B82647-A1C9-4666-9743-26E2B2F65646}"/>
              </a:ext>
            </a:extLst>
          </p:cNvPr>
          <p:cNvGrpSpPr/>
          <p:nvPr userDrawn="1"/>
        </p:nvGrpSpPr>
        <p:grpSpPr>
          <a:xfrm>
            <a:off x="6595256" y="3823447"/>
            <a:ext cx="217334" cy="658363"/>
            <a:chOff x="1853514" y="3429000"/>
            <a:chExt cx="217334" cy="658363"/>
          </a:xfrm>
        </p:grpSpPr>
        <p:cxnSp>
          <p:nvCxnSpPr>
            <p:cNvPr id="26" name="Straight Connector 25">
              <a:extLst>
                <a:ext uri="{FF2B5EF4-FFF2-40B4-BE49-F238E27FC236}">
                  <a16:creationId xmlns:a16="http://schemas.microsoft.com/office/drawing/2014/main" id="{38477E27-C4FA-C209-4057-CA0A6A360FD1}"/>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1ACD57A7-1439-FB0A-8628-51AFCCCF96A0}"/>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28" name="Group 27">
            <a:extLst>
              <a:ext uri="{FF2B5EF4-FFF2-40B4-BE49-F238E27FC236}">
                <a16:creationId xmlns:a16="http://schemas.microsoft.com/office/drawing/2014/main" id="{2A955650-7F91-2D8D-1055-FFDA886A8A9E}"/>
              </a:ext>
            </a:extLst>
          </p:cNvPr>
          <p:cNvGrpSpPr/>
          <p:nvPr userDrawn="1"/>
        </p:nvGrpSpPr>
        <p:grpSpPr>
          <a:xfrm>
            <a:off x="9259096" y="3823447"/>
            <a:ext cx="217334" cy="658363"/>
            <a:chOff x="1853514" y="3429000"/>
            <a:chExt cx="217334" cy="658363"/>
          </a:xfrm>
        </p:grpSpPr>
        <p:cxnSp>
          <p:nvCxnSpPr>
            <p:cNvPr id="29" name="Straight Connector 28">
              <a:extLst>
                <a:ext uri="{FF2B5EF4-FFF2-40B4-BE49-F238E27FC236}">
                  <a16:creationId xmlns:a16="http://schemas.microsoft.com/office/drawing/2014/main" id="{0374AE90-7B81-13DA-E63C-EE39BF8D7343}"/>
                </a:ext>
              </a:extLst>
            </p:cNvPr>
            <p:cNvCxnSpPr>
              <a:cxnSpLocks/>
            </p:cNvCxnSpPr>
            <p:nvPr/>
          </p:nvCxnSpPr>
          <p:spPr>
            <a:xfrm>
              <a:off x="1964724" y="3429000"/>
              <a:ext cx="0" cy="599303"/>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A2F0EDE8-7D74-E993-3098-CB1CACF90366}"/>
                </a:ext>
              </a:extLst>
            </p:cNvPr>
            <p:cNvSpPr/>
            <p:nvPr/>
          </p:nvSpPr>
          <p:spPr>
            <a:xfrm>
              <a:off x="1853514" y="3870029"/>
              <a:ext cx="217334" cy="2173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31" name="TextBox 30">
            <a:extLst>
              <a:ext uri="{FF2B5EF4-FFF2-40B4-BE49-F238E27FC236}">
                <a16:creationId xmlns:a16="http://schemas.microsoft.com/office/drawing/2014/main" id="{33EF44C8-7439-F6B6-24E3-43DB4627D0BE}"/>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32" name="Graphic 31">
            <a:extLst>
              <a:ext uri="{FF2B5EF4-FFF2-40B4-BE49-F238E27FC236}">
                <a16:creationId xmlns:a16="http://schemas.microsoft.com/office/drawing/2014/main" id="{1718D0A2-C032-8CF7-4610-CF8C3A1C2FE3}"/>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13804926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pic>
        <p:nvPicPr>
          <p:cNvPr id="5" name="Picture 4" descr="A person in a black dress&#10;&#10;Description automatically generated with low confidence">
            <a:extLst>
              <a:ext uri="{FF2B5EF4-FFF2-40B4-BE49-F238E27FC236}">
                <a16:creationId xmlns:a16="http://schemas.microsoft.com/office/drawing/2014/main" id="{1DB13669-9C7A-EAAA-6C06-44BFE2477FA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836" r="6836"/>
          <a:stretch/>
        </p:blipFill>
        <p:spPr>
          <a:xfrm>
            <a:off x="0" y="-1"/>
            <a:ext cx="2032000" cy="2353797"/>
          </a:xfrm>
          <a:prstGeom prst="rect">
            <a:avLst/>
          </a:prstGeom>
        </p:spPr>
      </p:pic>
      <p:pic>
        <p:nvPicPr>
          <p:cNvPr id="6" name="Picture 5">
            <a:extLst>
              <a:ext uri="{FF2B5EF4-FFF2-40B4-BE49-F238E27FC236}">
                <a16:creationId xmlns:a16="http://schemas.microsoft.com/office/drawing/2014/main" id="{27916ABD-8622-EE35-1BD6-31FF9FCB460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836" r="6836"/>
          <a:stretch/>
        </p:blipFill>
        <p:spPr>
          <a:xfrm>
            <a:off x="2032000" y="-1"/>
            <a:ext cx="2032000" cy="2353797"/>
          </a:xfrm>
          <a:prstGeom prst="rect">
            <a:avLst/>
          </a:prstGeom>
        </p:spPr>
      </p:pic>
      <p:pic>
        <p:nvPicPr>
          <p:cNvPr id="7" name="Picture 6">
            <a:extLst>
              <a:ext uri="{FF2B5EF4-FFF2-40B4-BE49-F238E27FC236}">
                <a16:creationId xmlns:a16="http://schemas.microsoft.com/office/drawing/2014/main" id="{DB928C49-09BB-C216-D33A-0F351BACA3C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6836" r="6836"/>
          <a:stretch/>
        </p:blipFill>
        <p:spPr>
          <a:xfrm>
            <a:off x="4064000" y="-1"/>
            <a:ext cx="2032000" cy="2353797"/>
          </a:xfrm>
          <a:prstGeom prst="rect">
            <a:avLst/>
          </a:prstGeom>
        </p:spPr>
      </p:pic>
      <p:pic>
        <p:nvPicPr>
          <p:cNvPr id="8" name="Picture 7">
            <a:extLst>
              <a:ext uri="{FF2B5EF4-FFF2-40B4-BE49-F238E27FC236}">
                <a16:creationId xmlns:a16="http://schemas.microsoft.com/office/drawing/2014/main" id="{112EED0F-418B-6517-E5BE-95A77B11F3E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6836" r="6836"/>
          <a:stretch/>
        </p:blipFill>
        <p:spPr>
          <a:xfrm>
            <a:off x="6096000" y="-1"/>
            <a:ext cx="2032000" cy="2353797"/>
          </a:xfrm>
          <a:prstGeom prst="rect">
            <a:avLst/>
          </a:prstGeom>
        </p:spPr>
      </p:pic>
      <p:pic>
        <p:nvPicPr>
          <p:cNvPr id="9" name="Picture 8">
            <a:extLst>
              <a:ext uri="{FF2B5EF4-FFF2-40B4-BE49-F238E27FC236}">
                <a16:creationId xmlns:a16="http://schemas.microsoft.com/office/drawing/2014/main" id="{D6A3C3FF-1431-C385-6DEF-EEEE63F09C60}"/>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836" r="6836"/>
          <a:stretch/>
        </p:blipFill>
        <p:spPr>
          <a:xfrm>
            <a:off x="8128000" y="-1"/>
            <a:ext cx="2032000" cy="2353797"/>
          </a:xfrm>
          <a:prstGeom prst="rect">
            <a:avLst/>
          </a:prstGeom>
        </p:spPr>
      </p:pic>
      <p:pic>
        <p:nvPicPr>
          <p:cNvPr id="10" name="Picture 9">
            <a:extLst>
              <a:ext uri="{FF2B5EF4-FFF2-40B4-BE49-F238E27FC236}">
                <a16:creationId xmlns:a16="http://schemas.microsoft.com/office/drawing/2014/main" id="{F88BC130-CC20-CDDB-15CF-D98087954F0E}"/>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6836" r="6836"/>
          <a:stretch/>
        </p:blipFill>
        <p:spPr>
          <a:xfrm>
            <a:off x="10160000" y="-1"/>
            <a:ext cx="2032000" cy="2353797"/>
          </a:xfrm>
          <a:prstGeom prst="rect">
            <a:avLst/>
          </a:prstGeom>
        </p:spPr>
      </p:pic>
      <p:pic>
        <p:nvPicPr>
          <p:cNvPr id="12" name="Picture 11">
            <a:extLst>
              <a:ext uri="{FF2B5EF4-FFF2-40B4-BE49-F238E27FC236}">
                <a16:creationId xmlns:a16="http://schemas.microsoft.com/office/drawing/2014/main" id="{96C624A7-8EB9-EB62-E8B8-AC35AC1580B7}"/>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6836" r="6836"/>
          <a:stretch/>
        </p:blipFill>
        <p:spPr>
          <a:xfrm>
            <a:off x="0" y="2353796"/>
            <a:ext cx="2032000" cy="2289783"/>
          </a:xfrm>
          <a:prstGeom prst="rect">
            <a:avLst/>
          </a:prstGeom>
        </p:spPr>
      </p:pic>
      <p:pic>
        <p:nvPicPr>
          <p:cNvPr id="17" name="Picture 16">
            <a:extLst>
              <a:ext uri="{FF2B5EF4-FFF2-40B4-BE49-F238E27FC236}">
                <a16:creationId xmlns:a16="http://schemas.microsoft.com/office/drawing/2014/main" id="{3E0BA6A1-CFBF-097E-E5D0-16582E254EB9}"/>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6836" r="6836"/>
          <a:stretch/>
        </p:blipFill>
        <p:spPr>
          <a:xfrm>
            <a:off x="10160000" y="2353796"/>
            <a:ext cx="2032000" cy="2289783"/>
          </a:xfrm>
          <a:prstGeom prst="rect">
            <a:avLst/>
          </a:prstGeom>
        </p:spPr>
      </p:pic>
      <p:pic>
        <p:nvPicPr>
          <p:cNvPr id="18" name="Picture 17">
            <a:extLst>
              <a:ext uri="{FF2B5EF4-FFF2-40B4-BE49-F238E27FC236}">
                <a16:creationId xmlns:a16="http://schemas.microsoft.com/office/drawing/2014/main" id="{7FBCF8A3-4D4F-BB4A-5908-5A3F85F62C56}"/>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l="6836" r="6836"/>
          <a:stretch/>
        </p:blipFill>
        <p:spPr>
          <a:xfrm>
            <a:off x="0" y="4579565"/>
            <a:ext cx="2032000" cy="2278435"/>
          </a:xfrm>
          <a:prstGeom prst="rect">
            <a:avLst/>
          </a:prstGeom>
        </p:spPr>
      </p:pic>
      <p:pic>
        <p:nvPicPr>
          <p:cNvPr id="23" name="Picture 22">
            <a:extLst>
              <a:ext uri="{FF2B5EF4-FFF2-40B4-BE49-F238E27FC236}">
                <a16:creationId xmlns:a16="http://schemas.microsoft.com/office/drawing/2014/main" id="{8509029E-1129-52AC-8006-99D7CD6F2642}"/>
              </a:ext>
            </a:extLst>
          </p:cNvPr>
          <p:cNvPicPr>
            <a:picLocks noChangeAspect="1"/>
          </p:cNvPicPr>
          <p:nvPr userDrawn="1"/>
        </p:nvPicPr>
        <p:blipFill rotWithShape="1">
          <a:blip r:embed="rId11" cstate="print">
            <a:extLst>
              <a:ext uri="{28A0092B-C50C-407E-A947-70E740481C1C}">
                <a14:useLocalDpi xmlns:a14="http://schemas.microsoft.com/office/drawing/2010/main" val="0"/>
              </a:ext>
            </a:extLst>
          </a:blip>
          <a:srcRect l="6836" r="6836"/>
          <a:stretch/>
        </p:blipFill>
        <p:spPr>
          <a:xfrm>
            <a:off x="10160000" y="4579565"/>
            <a:ext cx="2032000" cy="2278435"/>
          </a:xfrm>
          <a:prstGeom prst="rect">
            <a:avLst/>
          </a:prstGeom>
        </p:spPr>
      </p:pic>
    </p:spTree>
    <p:extLst>
      <p:ext uri="{BB962C8B-B14F-4D97-AF65-F5344CB8AC3E}">
        <p14:creationId xmlns:p14="http://schemas.microsoft.com/office/powerpoint/2010/main" val="13926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Slide 1">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DCD66D-2C3C-0A8E-A22E-2B74356E4D56}"/>
              </a:ext>
            </a:extLst>
          </p:cNvPr>
          <p:cNvPicPr>
            <a:picLocks noChangeAspect="1"/>
          </p:cNvPicPr>
          <p:nvPr userDrawn="1"/>
        </p:nvPicPr>
        <p:blipFill rotWithShape="1">
          <a:blip r:embed="rId2">
            <a:alphaModFix amt="35000"/>
            <a:extLst>
              <a:ext uri="{28A0092B-C50C-407E-A947-70E740481C1C}">
                <a14:useLocalDpi xmlns:a14="http://schemas.microsoft.com/office/drawing/2010/main" val="0"/>
              </a:ext>
            </a:extLst>
          </a:blip>
          <a:srcRect b="15492"/>
          <a:stretch/>
        </p:blipFill>
        <p:spPr>
          <a:xfrm>
            <a:off x="0" y="-1"/>
            <a:ext cx="12191999" cy="6858001"/>
          </a:xfrm>
          <a:prstGeom prst="rect">
            <a:avLst/>
          </a:prstGeom>
        </p:spPr>
      </p:pic>
      <p:sp>
        <p:nvSpPr>
          <p:cNvPr id="4" name="TextBox 3">
            <a:extLst>
              <a:ext uri="{FF2B5EF4-FFF2-40B4-BE49-F238E27FC236}">
                <a16:creationId xmlns:a16="http://schemas.microsoft.com/office/drawing/2014/main" id="{BC740B48-B5CE-E264-E6B1-257C2D6F6839}"/>
              </a:ext>
            </a:extLst>
          </p:cNvPr>
          <p:cNvSpPr txBox="1"/>
          <p:nvPr userDrawn="1"/>
        </p:nvSpPr>
        <p:spPr>
          <a:xfrm>
            <a:off x="675742" y="2632668"/>
            <a:ext cx="1153886" cy="1569660"/>
          </a:xfrm>
          <a:prstGeom prst="rect">
            <a:avLst/>
          </a:prstGeom>
          <a:noFill/>
        </p:spPr>
        <p:txBody>
          <a:bodyPr wrap="square" rtlCol="0">
            <a:spAutoFit/>
          </a:bodyPr>
          <a:lstStyle/>
          <a:p>
            <a:r>
              <a:rPr lang="nl-NL" sz="9600" spc="-150" dirty="0">
                <a:solidFill>
                  <a:schemeClr val="tx1"/>
                </a:solidFill>
                <a:effectLst/>
                <a:latin typeface="+mj-lt"/>
              </a:rPr>
              <a:t>“</a:t>
            </a:r>
            <a:endParaRPr lang="LID4096" sz="9600" spc="-150" dirty="0">
              <a:solidFill>
                <a:schemeClr val="tx1"/>
              </a:solidFill>
              <a:latin typeface="+mj-lt"/>
            </a:endParaRPr>
          </a:p>
        </p:txBody>
      </p:sp>
      <p:sp>
        <p:nvSpPr>
          <p:cNvPr id="5" name="TextBox 4">
            <a:extLst>
              <a:ext uri="{FF2B5EF4-FFF2-40B4-BE49-F238E27FC236}">
                <a16:creationId xmlns:a16="http://schemas.microsoft.com/office/drawing/2014/main" id="{7134F16A-43D3-5CDF-0D7E-EA4B936440E3}"/>
              </a:ext>
            </a:extLst>
          </p:cNvPr>
          <p:cNvSpPr txBox="1"/>
          <p:nvPr userDrawn="1"/>
        </p:nvSpPr>
        <p:spPr>
          <a:xfrm>
            <a:off x="1477936" y="5488663"/>
            <a:ext cx="1415143" cy="712503"/>
          </a:xfrm>
          <a:prstGeom prst="rect">
            <a:avLst/>
          </a:prstGeom>
          <a:noFill/>
        </p:spPr>
        <p:txBody>
          <a:bodyPr wrap="square" rtlCol="0">
            <a:spAutoFit/>
          </a:bodyPr>
          <a:lstStyle/>
          <a:p>
            <a:pPr>
              <a:lnSpc>
                <a:spcPct val="150000"/>
              </a:lnSpc>
            </a:pPr>
            <a:r>
              <a:rPr lang="nl-NL" sz="1600" dirty="0">
                <a:solidFill>
                  <a:schemeClr val="tx1"/>
                </a:solidFill>
                <a:effectLst/>
                <a:latin typeface="+mj-lt"/>
              </a:rPr>
              <a:t>Naam</a:t>
            </a:r>
          </a:p>
          <a:p>
            <a:pPr>
              <a:lnSpc>
                <a:spcPct val="150000"/>
              </a:lnSpc>
            </a:pPr>
            <a:r>
              <a:rPr lang="nl-NL" sz="1200" dirty="0">
                <a:solidFill>
                  <a:schemeClr val="tx1"/>
                </a:solidFill>
              </a:rPr>
              <a:t>Functie</a:t>
            </a:r>
            <a:endParaRPr lang="LID4096" sz="1200" dirty="0">
              <a:solidFill>
                <a:schemeClr val="tx1"/>
              </a:solidFill>
            </a:endParaRPr>
          </a:p>
        </p:txBody>
      </p:sp>
      <p:pic>
        <p:nvPicPr>
          <p:cNvPr id="6" name="Graphic 5">
            <a:extLst>
              <a:ext uri="{FF2B5EF4-FFF2-40B4-BE49-F238E27FC236}">
                <a16:creationId xmlns:a16="http://schemas.microsoft.com/office/drawing/2014/main" id="{909FE558-9C47-F9A1-FFB7-4E174F3608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496280" y="2823585"/>
            <a:ext cx="1169449" cy="440348"/>
          </a:xfrm>
          <a:prstGeom prst="rect">
            <a:avLst/>
          </a:prstGeom>
        </p:spPr>
      </p:pic>
      <p:sp>
        <p:nvSpPr>
          <p:cNvPr id="7" name="TextBox 6">
            <a:extLst>
              <a:ext uri="{FF2B5EF4-FFF2-40B4-BE49-F238E27FC236}">
                <a16:creationId xmlns:a16="http://schemas.microsoft.com/office/drawing/2014/main" id="{C40F79C6-F4DD-91AD-2E00-1079B9291161}"/>
              </a:ext>
            </a:extLst>
          </p:cNvPr>
          <p:cNvSpPr txBox="1"/>
          <p:nvPr userDrawn="1"/>
        </p:nvSpPr>
        <p:spPr>
          <a:xfrm>
            <a:off x="1477935" y="2783393"/>
            <a:ext cx="5998866" cy="2554545"/>
          </a:xfrm>
          <a:prstGeom prst="rect">
            <a:avLst/>
          </a:prstGeom>
          <a:noFill/>
        </p:spPr>
        <p:txBody>
          <a:bodyPr wrap="square" rtlCol="0">
            <a:spAutoFit/>
          </a:bodyPr>
          <a:lstStyle/>
          <a:p>
            <a:r>
              <a:rPr lang="nl-NL" sz="3200" spc="-150" dirty="0">
                <a:solidFill>
                  <a:schemeClr val="tx1"/>
                </a:solidFill>
                <a:effectLst/>
                <a:latin typeface="+mj-lt"/>
              </a:rPr>
              <a:t>Eén jaar lang de focus op mijn persoonlijke en professionele ontwikkeling bij een groeiend, ambitieus en positief bedrijf. Wat kan je je nog meer wensen?</a:t>
            </a:r>
            <a:endParaRPr lang="LID4096" sz="3200" spc="-150" dirty="0">
              <a:solidFill>
                <a:schemeClr val="tx1"/>
              </a:solidFill>
              <a:latin typeface="+mj-lt"/>
            </a:endParaRPr>
          </a:p>
        </p:txBody>
      </p:sp>
    </p:spTree>
    <p:extLst>
      <p:ext uri="{BB962C8B-B14F-4D97-AF65-F5344CB8AC3E}">
        <p14:creationId xmlns:p14="http://schemas.microsoft.com/office/powerpoint/2010/main" val="1669418488"/>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Slide 2">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DCD66D-2C3C-0A8E-A22E-2B74356E4D56}"/>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rcRect t="7746" b="7746"/>
          <a:stretch/>
        </p:blipFill>
        <p:spPr>
          <a:xfrm>
            <a:off x="0" y="-1"/>
            <a:ext cx="12191999" cy="6858001"/>
          </a:xfrm>
          <a:prstGeom prst="rect">
            <a:avLst/>
          </a:prstGeom>
        </p:spPr>
      </p:pic>
      <p:sp>
        <p:nvSpPr>
          <p:cNvPr id="4" name="TextBox 3">
            <a:extLst>
              <a:ext uri="{FF2B5EF4-FFF2-40B4-BE49-F238E27FC236}">
                <a16:creationId xmlns:a16="http://schemas.microsoft.com/office/drawing/2014/main" id="{BC740B48-B5CE-E264-E6B1-257C2D6F6839}"/>
              </a:ext>
            </a:extLst>
          </p:cNvPr>
          <p:cNvSpPr txBox="1"/>
          <p:nvPr userDrawn="1"/>
        </p:nvSpPr>
        <p:spPr>
          <a:xfrm>
            <a:off x="675742" y="2632668"/>
            <a:ext cx="1153886" cy="1569660"/>
          </a:xfrm>
          <a:prstGeom prst="rect">
            <a:avLst/>
          </a:prstGeom>
          <a:noFill/>
        </p:spPr>
        <p:txBody>
          <a:bodyPr wrap="square" rtlCol="0">
            <a:spAutoFit/>
          </a:bodyPr>
          <a:lstStyle/>
          <a:p>
            <a:r>
              <a:rPr lang="nl-NL" sz="9600" spc="-150" dirty="0">
                <a:solidFill>
                  <a:schemeClr val="tx1"/>
                </a:solidFill>
                <a:effectLst/>
                <a:latin typeface="+mj-lt"/>
              </a:rPr>
              <a:t>“</a:t>
            </a:r>
            <a:endParaRPr lang="LID4096" sz="9600" spc="-150" dirty="0">
              <a:solidFill>
                <a:schemeClr val="tx1"/>
              </a:solidFill>
              <a:latin typeface="+mj-lt"/>
            </a:endParaRPr>
          </a:p>
        </p:txBody>
      </p:sp>
      <p:sp>
        <p:nvSpPr>
          <p:cNvPr id="5" name="TextBox 4">
            <a:extLst>
              <a:ext uri="{FF2B5EF4-FFF2-40B4-BE49-F238E27FC236}">
                <a16:creationId xmlns:a16="http://schemas.microsoft.com/office/drawing/2014/main" id="{7134F16A-43D3-5CDF-0D7E-EA4B936440E3}"/>
              </a:ext>
            </a:extLst>
          </p:cNvPr>
          <p:cNvSpPr txBox="1"/>
          <p:nvPr userDrawn="1"/>
        </p:nvSpPr>
        <p:spPr>
          <a:xfrm>
            <a:off x="1477936" y="5488663"/>
            <a:ext cx="1415143" cy="712503"/>
          </a:xfrm>
          <a:prstGeom prst="rect">
            <a:avLst/>
          </a:prstGeom>
          <a:noFill/>
        </p:spPr>
        <p:txBody>
          <a:bodyPr wrap="square" rtlCol="0">
            <a:spAutoFit/>
          </a:bodyPr>
          <a:lstStyle/>
          <a:p>
            <a:pPr>
              <a:lnSpc>
                <a:spcPct val="150000"/>
              </a:lnSpc>
            </a:pPr>
            <a:r>
              <a:rPr lang="nl-NL" sz="1600" dirty="0">
                <a:solidFill>
                  <a:schemeClr val="tx1"/>
                </a:solidFill>
                <a:effectLst/>
                <a:latin typeface="+mj-lt"/>
              </a:rPr>
              <a:t>Naam</a:t>
            </a:r>
          </a:p>
          <a:p>
            <a:pPr>
              <a:lnSpc>
                <a:spcPct val="150000"/>
              </a:lnSpc>
            </a:pPr>
            <a:r>
              <a:rPr lang="nl-NL" sz="1200" dirty="0">
                <a:solidFill>
                  <a:schemeClr val="tx1"/>
                </a:solidFill>
              </a:rPr>
              <a:t>Functie</a:t>
            </a:r>
            <a:endParaRPr lang="LID4096" sz="1200" dirty="0">
              <a:solidFill>
                <a:schemeClr val="tx1"/>
              </a:solidFill>
            </a:endParaRPr>
          </a:p>
        </p:txBody>
      </p:sp>
      <p:pic>
        <p:nvPicPr>
          <p:cNvPr id="6" name="Graphic 5">
            <a:extLst>
              <a:ext uri="{FF2B5EF4-FFF2-40B4-BE49-F238E27FC236}">
                <a16:creationId xmlns:a16="http://schemas.microsoft.com/office/drawing/2014/main" id="{909FE558-9C47-F9A1-FFB7-4E174F3608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496280" y="2823585"/>
            <a:ext cx="1169449" cy="440348"/>
          </a:xfrm>
          <a:prstGeom prst="rect">
            <a:avLst/>
          </a:prstGeom>
        </p:spPr>
      </p:pic>
      <p:sp>
        <p:nvSpPr>
          <p:cNvPr id="7" name="TextBox 6">
            <a:extLst>
              <a:ext uri="{FF2B5EF4-FFF2-40B4-BE49-F238E27FC236}">
                <a16:creationId xmlns:a16="http://schemas.microsoft.com/office/drawing/2014/main" id="{C40F79C6-F4DD-91AD-2E00-1079B9291161}"/>
              </a:ext>
            </a:extLst>
          </p:cNvPr>
          <p:cNvSpPr txBox="1"/>
          <p:nvPr userDrawn="1"/>
        </p:nvSpPr>
        <p:spPr>
          <a:xfrm>
            <a:off x="1477935" y="2783393"/>
            <a:ext cx="5998866" cy="2554545"/>
          </a:xfrm>
          <a:prstGeom prst="rect">
            <a:avLst/>
          </a:prstGeom>
          <a:noFill/>
        </p:spPr>
        <p:txBody>
          <a:bodyPr wrap="square" rtlCol="0">
            <a:spAutoFit/>
          </a:bodyPr>
          <a:lstStyle/>
          <a:p>
            <a:r>
              <a:rPr lang="nl-NL" sz="3200" spc="-150" dirty="0">
                <a:solidFill>
                  <a:schemeClr val="tx1"/>
                </a:solidFill>
                <a:effectLst/>
                <a:latin typeface="+mj-lt"/>
              </a:rPr>
              <a:t>Eén jaar lang de focus op mijn persoonlijke en professionele ontwikkeling bij een groeiend, ambitieus en positief bedrijf. Wat kan je je nog meer wensen?</a:t>
            </a:r>
            <a:endParaRPr lang="LID4096" sz="3200" spc="-150" dirty="0">
              <a:solidFill>
                <a:schemeClr val="tx1"/>
              </a:solidFill>
              <a:latin typeface="+mj-lt"/>
            </a:endParaRPr>
          </a:p>
        </p:txBody>
      </p:sp>
    </p:spTree>
    <p:extLst>
      <p:ext uri="{BB962C8B-B14F-4D97-AF65-F5344CB8AC3E}">
        <p14:creationId xmlns:p14="http://schemas.microsoft.com/office/powerpoint/2010/main" val="1371969095"/>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eg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6193-9575-198C-1E2F-4FE37955FF18}"/>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9901867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6193-9575-198C-1E2F-4FE37955FF18}"/>
              </a:ext>
            </a:extLst>
          </p:cNvPr>
          <p:cNvSpPr>
            <a:spLocks noGrp="1"/>
          </p:cNvSpPr>
          <p:nvPr>
            <p:ph type="title"/>
          </p:nvPr>
        </p:nvSpPr>
        <p:spPr>
          <a:xfrm>
            <a:off x="458637" y="3075074"/>
            <a:ext cx="9308818" cy="3259224"/>
          </a:xfrm>
        </p:spPr>
        <p:txBody>
          <a:bodyPr anchor="b">
            <a:noAutofit/>
          </a:bodyPr>
          <a:lstStyle>
            <a:lvl1pPr>
              <a:defRPr sz="9600"/>
            </a:lvl1pPr>
          </a:lstStyle>
          <a:p>
            <a:r>
              <a:rPr lang="en-US" dirty="0"/>
              <a:t>Click to edit Master title style</a:t>
            </a:r>
            <a:endParaRPr lang="LID4096" dirty="0"/>
          </a:p>
        </p:txBody>
      </p:sp>
    </p:spTree>
    <p:extLst>
      <p:ext uri="{BB962C8B-B14F-4D97-AF65-F5344CB8AC3E}">
        <p14:creationId xmlns:p14="http://schemas.microsoft.com/office/powerpoint/2010/main" val="24339926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 Slid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6193-9575-198C-1E2F-4FE37955FF18}"/>
              </a:ext>
            </a:extLst>
          </p:cNvPr>
          <p:cNvSpPr>
            <a:spLocks noGrp="1"/>
          </p:cNvSpPr>
          <p:nvPr>
            <p:ph type="title"/>
          </p:nvPr>
        </p:nvSpPr>
        <p:spPr>
          <a:xfrm>
            <a:off x="458637" y="3075074"/>
            <a:ext cx="9308818" cy="3259224"/>
          </a:xfrm>
        </p:spPr>
        <p:txBody>
          <a:bodyPr anchor="b">
            <a:noAutofit/>
          </a:bodyPr>
          <a:lstStyle>
            <a:lvl1pPr>
              <a:defRPr sz="9600">
                <a:solidFill>
                  <a:srgbClr val="D87249"/>
                </a:solidFill>
              </a:defRPr>
            </a:lvl1pPr>
          </a:lstStyle>
          <a:p>
            <a:r>
              <a:rPr lang="en-US" dirty="0"/>
              <a:t>Click to edit Master title style</a:t>
            </a:r>
            <a:endParaRPr lang="LID4096" dirty="0"/>
          </a:p>
        </p:txBody>
      </p:sp>
    </p:spTree>
    <p:extLst>
      <p:ext uri="{BB962C8B-B14F-4D97-AF65-F5344CB8AC3E}">
        <p14:creationId xmlns:p14="http://schemas.microsoft.com/office/powerpoint/2010/main" val="1740241738"/>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 Slid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6193-9575-198C-1E2F-4FE37955FF18}"/>
              </a:ext>
            </a:extLst>
          </p:cNvPr>
          <p:cNvSpPr>
            <a:spLocks noGrp="1"/>
          </p:cNvSpPr>
          <p:nvPr>
            <p:ph type="title"/>
          </p:nvPr>
        </p:nvSpPr>
        <p:spPr>
          <a:xfrm>
            <a:off x="458637" y="3075074"/>
            <a:ext cx="9308818" cy="3259224"/>
          </a:xfrm>
        </p:spPr>
        <p:txBody>
          <a:bodyPr anchor="b">
            <a:noAutofit/>
          </a:bodyPr>
          <a:lstStyle>
            <a:lvl1pPr>
              <a:defRPr sz="9600">
                <a:solidFill>
                  <a:schemeClr val="tx1"/>
                </a:solidFill>
              </a:defRPr>
            </a:lvl1pPr>
          </a:lstStyle>
          <a:p>
            <a:r>
              <a:rPr lang="en-US" dirty="0"/>
              <a:t>Click to edit Master title style</a:t>
            </a:r>
            <a:endParaRPr lang="LID4096" dirty="0"/>
          </a:p>
        </p:txBody>
      </p:sp>
    </p:spTree>
    <p:extLst>
      <p:ext uri="{BB962C8B-B14F-4D97-AF65-F5344CB8AC3E}">
        <p14:creationId xmlns:p14="http://schemas.microsoft.com/office/powerpoint/2010/main" val="190006218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zonder afbeelding Slide 1">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7637520"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TextBox 3">
            <a:extLst>
              <a:ext uri="{FF2B5EF4-FFF2-40B4-BE49-F238E27FC236}">
                <a16:creationId xmlns:a16="http://schemas.microsoft.com/office/drawing/2014/main" id="{39F0844B-4CC0-CB43-26A5-F96722E4446F}"/>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7" name="Graphic 6">
            <a:extLst>
              <a:ext uri="{FF2B5EF4-FFF2-40B4-BE49-F238E27FC236}">
                <a16:creationId xmlns:a16="http://schemas.microsoft.com/office/drawing/2014/main" id="{0C574222-CEDB-F3FE-8ED4-E9DC9BF799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940529342"/>
      </p:ext>
    </p:extLst>
  </p:cSld>
  <p:clrMapOvr>
    <a:masterClrMapping/>
  </p:clrMapOvr>
  <p:extLst>
    <p:ext uri="{DCECCB84-F9BA-43D5-87BE-67443E8EF086}">
      <p15:sldGuideLst xmlns:p15="http://schemas.microsoft.com/office/powerpoint/2012/main">
        <p15:guide id="1" pos="55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zonder afbeelding Slid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8540-86AC-B8F6-1234-721A498D4763}"/>
              </a:ext>
            </a:extLst>
          </p:cNvPr>
          <p:cNvSpPr>
            <a:spLocks noGrp="1"/>
          </p:cNvSpPr>
          <p:nvPr>
            <p:ph type="title"/>
          </p:nvPr>
        </p:nvSpPr>
        <p:spPr>
          <a:xfrm>
            <a:off x="874713" y="661687"/>
            <a:ext cx="5221287" cy="1325563"/>
          </a:xfrm>
        </p:spPr>
        <p:txBody>
          <a:bodyPr anchor="t"/>
          <a:lstStyle>
            <a:lvl1pPr>
              <a:defRPr spc="-150"/>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4F280C19-3D7F-BE4E-E2E4-A521DCAFF621}"/>
              </a:ext>
            </a:extLst>
          </p:cNvPr>
          <p:cNvSpPr>
            <a:spLocks noGrp="1"/>
          </p:cNvSpPr>
          <p:nvPr>
            <p:ph idx="1"/>
          </p:nvPr>
        </p:nvSpPr>
        <p:spPr>
          <a:xfrm>
            <a:off x="874713" y="1987250"/>
            <a:ext cx="7637520" cy="3843655"/>
          </a:xfrm>
        </p:spPr>
        <p:txBody>
          <a:bodyPr>
            <a:normAutofit/>
          </a:bodyPr>
          <a:lstStyle>
            <a:lvl1pPr marL="0" indent="0">
              <a:buNone/>
              <a:defRPr sz="2000"/>
            </a:lvl1pPr>
            <a:lvl2pPr>
              <a:defRPr sz="2000"/>
            </a:lvl2pPr>
            <a:lvl3pPr>
              <a:defRPr sz="1800"/>
            </a:lvl3pPr>
            <a:lvl4pPr>
              <a:defRPr sz="1600"/>
            </a:lvl4pPr>
            <a:lvl5pPr>
              <a:defRPr sz="1600"/>
            </a:lvl5pPr>
          </a:lstStyle>
          <a:p>
            <a:pPr lvl="0"/>
            <a:r>
              <a:rPr lang="en-US" dirty="0"/>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2E184E05-DEB2-703E-B43C-90433856F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531" y="6133659"/>
            <a:ext cx="2227182" cy="441072"/>
          </a:xfrm>
          <a:prstGeom prst="rect">
            <a:avLst/>
          </a:prstGeom>
        </p:spPr>
      </p:pic>
      <p:sp>
        <p:nvSpPr>
          <p:cNvPr id="4" name="TextBox 3">
            <a:extLst>
              <a:ext uri="{FF2B5EF4-FFF2-40B4-BE49-F238E27FC236}">
                <a16:creationId xmlns:a16="http://schemas.microsoft.com/office/drawing/2014/main" id="{39F0844B-4CC0-CB43-26A5-F96722E4446F}"/>
              </a:ext>
            </a:extLst>
          </p:cNvPr>
          <p:cNvSpPr txBox="1"/>
          <p:nvPr userDrawn="1"/>
        </p:nvSpPr>
        <p:spPr>
          <a:xfrm>
            <a:off x="8431726" y="6164655"/>
            <a:ext cx="3558796" cy="646331"/>
          </a:xfrm>
          <a:prstGeom prst="rect">
            <a:avLst/>
          </a:prstGeom>
          <a:noFill/>
        </p:spPr>
        <p:txBody>
          <a:bodyPr wrap="square" rtlCol="0">
            <a:spAutoFit/>
          </a:bodyPr>
          <a:lstStyle/>
          <a:p>
            <a:pPr algn="r"/>
            <a:r>
              <a:rPr lang="en-GB" dirty="0">
                <a:solidFill>
                  <a:schemeClr val="tx1"/>
                </a:solidFill>
                <a:latin typeface="+mj-lt"/>
              </a:rPr>
              <a:t>Expert in </a:t>
            </a:r>
            <a:r>
              <a:rPr lang="en-GB" dirty="0" err="1">
                <a:solidFill>
                  <a:schemeClr val="tx1"/>
                </a:solidFill>
                <a:latin typeface="+mj-lt"/>
              </a:rPr>
              <a:t>kindontwikkeling</a:t>
            </a:r>
            <a:endParaRPr lang="en-GB" dirty="0">
              <a:solidFill>
                <a:schemeClr val="tx1"/>
              </a:solidFill>
              <a:latin typeface="+mj-lt"/>
            </a:endParaRPr>
          </a:p>
          <a:p>
            <a:pPr algn="r"/>
            <a:endParaRPr lang="LID4096" dirty="0">
              <a:solidFill>
                <a:schemeClr val="tx2"/>
              </a:solidFill>
              <a:latin typeface="+mj-lt"/>
            </a:endParaRPr>
          </a:p>
        </p:txBody>
      </p:sp>
      <p:pic>
        <p:nvPicPr>
          <p:cNvPr id="7" name="Graphic 6">
            <a:extLst>
              <a:ext uri="{FF2B5EF4-FFF2-40B4-BE49-F238E27FC236}">
                <a16:creationId xmlns:a16="http://schemas.microsoft.com/office/drawing/2014/main" id="{0C574222-CEDB-F3FE-8ED4-E9DC9BF799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936122" y="6452174"/>
            <a:ext cx="745435" cy="65038"/>
          </a:xfrm>
          <a:prstGeom prst="rect">
            <a:avLst/>
          </a:prstGeom>
        </p:spPr>
      </p:pic>
    </p:spTree>
    <p:extLst>
      <p:ext uri="{BB962C8B-B14F-4D97-AF65-F5344CB8AC3E}">
        <p14:creationId xmlns:p14="http://schemas.microsoft.com/office/powerpoint/2010/main" val="22730289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5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46E3A-6A06-666A-F964-CF2D7BA8F89B}"/>
              </a:ext>
            </a:extLst>
          </p:cNvPr>
          <p:cNvSpPr>
            <a:spLocks noGrp="1"/>
          </p:cNvSpPr>
          <p:nvPr>
            <p:ph type="title"/>
          </p:nvPr>
        </p:nvSpPr>
        <p:spPr>
          <a:xfrm>
            <a:off x="458638" y="365125"/>
            <a:ext cx="5778260" cy="1325563"/>
          </a:xfrm>
          <a:prstGeom prst="rect">
            <a:avLst/>
          </a:prstGeom>
        </p:spPr>
        <p:txBody>
          <a:bodyPr vert="horz" lIns="91440" tIns="45720" rIns="91440" bIns="45720" rtlCol="0" anchor="ctr">
            <a:normAutofit/>
          </a:bodyPr>
          <a:lstStyle/>
          <a:p>
            <a:r>
              <a:rPr lang="en-US" dirty="0"/>
              <a:t>Click to edit Master title style</a:t>
            </a:r>
            <a:endParaRPr lang="LID4096" dirty="0"/>
          </a:p>
        </p:txBody>
      </p:sp>
      <p:sp>
        <p:nvSpPr>
          <p:cNvPr id="3" name="Text Placeholder 2">
            <a:extLst>
              <a:ext uri="{FF2B5EF4-FFF2-40B4-BE49-F238E27FC236}">
                <a16:creationId xmlns:a16="http://schemas.microsoft.com/office/drawing/2014/main" id="{3C2D6CC2-0908-8D8E-84CB-ACE9DD8E6416}"/>
              </a:ext>
            </a:extLst>
          </p:cNvPr>
          <p:cNvSpPr>
            <a:spLocks noGrp="1"/>
          </p:cNvSpPr>
          <p:nvPr>
            <p:ph type="body" idx="1"/>
          </p:nvPr>
        </p:nvSpPr>
        <p:spPr>
          <a:xfrm>
            <a:off x="458638" y="1825625"/>
            <a:ext cx="5778260" cy="38436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22786425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5.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microsoft.com/office/2018/10/relationships/comments" Target="../comments/modernComment_107_D2E53099.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E823-F2E1-904F-BE07-CA46C2C23AF4}"/>
              </a:ext>
            </a:extLst>
          </p:cNvPr>
          <p:cNvSpPr>
            <a:spLocks noGrp="1"/>
          </p:cNvSpPr>
          <p:nvPr>
            <p:ph type="ctrTitle"/>
          </p:nvPr>
        </p:nvSpPr>
        <p:spPr>
          <a:xfrm>
            <a:off x="877018" y="1214641"/>
            <a:ext cx="7116607" cy="2387600"/>
          </a:xfrm>
        </p:spPr>
        <p:txBody>
          <a:bodyPr>
            <a:normAutofit/>
          </a:bodyPr>
          <a:lstStyle/>
          <a:p>
            <a:r>
              <a:rPr lang="en-GB" dirty="0" err="1" smtClean="0"/>
              <a:t>Aanvraag</a:t>
            </a:r>
            <a:r>
              <a:rPr lang="en-GB" dirty="0" err="1" smtClean="0"/>
              <a:t>formulier</a:t>
            </a:r>
            <a:r>
              <a:rPr lang="en-GB" dirty="0" smtClean="0"/>
              <a:t/>
            </a:r>
            <a:br>
              <a:rPr lang="en-GB" dirty="0" smtClean="0"/>
            </a:br>
            <a:r>
              <a:rPr lang="en-GB" dirty="0" smtClean="0"/>
              <a:t>CompAcademy HK</a:t>
            </a:r>
            <a:endParaRPr lang="LID4096" dirty="0"/>
          </a:p>
        </p:txBody>
      </p:sp>
      <p:sp>
        <p:nvSpPr>
          <p:cNvPr id="3" name="Subtitle 2">
            <a:extLst>
              <a:ext uri="{FF2B5EF4-FFF2-40B4-BE49-F238E27FC236}">
                <a16:creationId xmlns:a16="http://schemas.microsoft.com/office/drawing/2014/main" id="{DBD704C8-827A-2783-1E6D-30BE184272B0}"/>
              </a:ext>
            </a:extLst>
          </p:cNvPr>
          <p:cNvSpPr>
            <a:spLocks noGrp="1"/>
          </p:cNvSpPr>
          <p:nvPr>
            <p:ph type="subTitle" idx="1"/>
          </p:nvPr>
        </p:nvSpPr>
        <p:spPr>
          <a:xfrm>
            <a:off x="877018" y="3995083"/>
            <a:ext cx="6205268" cy="1655762"/>
          </a:xfrm>
        </p:spPr>
        <p:txBody>
          <a:bodyPr/>
          <a:lstStyle/>
          <a:p>
            <a:r>
              <a:rPr lang="en-GB" dirty="0" smtClean="0"/>
              <a:t>NAAM: </a:t>
            </a:r>
          </a:p>
          <a:p>
            <a:r>
              <a:rPr lang="en-GB" dirty="0" smtClean="0"/>
              <a:t>DATUM:</a:t>
            </a:r>
            <a:endParaRPr lang="LID4096" dirty="0"/>
          </a:p>
        </p:txBody>
      </p:sp>
      <p:pic>
        <p:nvPicPr>
          <p:cNvPr id="5" name="Graphic 4">
            <a:extLst>
              <a:ext uri="{FF2B5EF4-FFF2-40B4-BE49-F238E27FC236}">
                <a16:creationId xmlns:a16="http://schemas.microsoft.com/office/drawing/2014/main" id="{C343902A-8ECD-2928-A6A1-6FA1102792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32053" y="1885395"/>
            <a:ext cx="6003284" cy="1046092"/>
          </a:xfrm>
          <a:prstGeom prst="rect">
            <a:avLst/>
          </a:prstGeom>
        </p:spPr>
      </p:pic>
    </p:spTree>
    <p:extLst>
      <p:ext uri="{BB962C8B-B14F-4D97-AF65-F5344CB8AC3E}">
        <p14:creationId xmlns:p14="http://schemas.microsoft.com/office/powerpoint/2010/main" val="1261753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5327" y="706292"/>
            <a:ext cx="5221287" cy="1325563"/>
          </a:xfrm>
        </p:spPr>
        <p:txBody>
          <a:bodyPr/>
          <a:lstStyle/>
          <a:p>
            <a:r>
              <a:rPr lang="nl-NL" dirty="0" smtClean="0"/>
              <a:t>CompAcademy HK</a:t>
            </a:r>
            <a:endParaRPr lang="nl-NL" dirty="0"/>
          </a:p>
        </p:txBody>
      </p:sp>
      <p:sp>
        <p:nvSpPr>
          <p:cNvPr id="3" name="Tijdelijke aanduiding voor inhoud 2"/>
          <p:cNvSpPr>
            <a:spLocks noGrp="1"/>
          </p:cNvSpPr>
          <p:nvPr>
            <p:ph idx="1"/>
          </p:nvPr>
        </p:nvSpPr>
        <p:spPr>
          <a:xfrm>
            <a:off x="245327" y="1572322"/>
            <a:ext cx="5850673" cy="4258583"/>
          </a:xfrm>
        </p:spPr>
        <p:txBody>
          <a:bodyPr>
            <a:normAutofit fontScale="85000" lnSpcReduction="10000"/>
          </a:bodyPr>
          <a:lstStyle/>
          <a:p>
            <a:r>
              <a:rPr lang="nl-NL" dirty="0" smtClean="0"/>
              <a:t>Bij </a:t>
            </a:r>
            <a:r>
              <a:rPr lang="nl-NL" dirty="0"/>
              <a:t>CompaNanny geloven wij in de kracht van het leren in de praktijk. Door zelf te oefenen en te ontdekken, doet zich namelijk de grootste leerervaring voor.</a:t>
            </a:r>
          </a:p>
          <a:p>
            <a:r>
              <a:rPr lang="nl-NL" dirty="0"/>
              <a:t>De acties die je koppelt aan jouw leerdoelen worden onderverdeeld in de volgende drie leermogelijkheden: in de praktijk (70%), van elkaar (20%) en door middel van training (10%).</a:t>
            </a:r>
          </a:p>
          <a:p>
            <a:r>
              <a:rPr lang="nl-NL" dirty="0"/>
              <a:t>De nadruk zal altijd liggen op wat geleerd kan worden tijdens je werk en van je directe collega’s.</a:t>
            </a:r>
          </a:p>
          <a:p>
            <a:r>
              <a:rPr lang="nl-NL" dirty="0"/>
              <a:t>Trainingen kunnen bijdragen aan extra kennis of een eerste stap zijn om een nieuwe vaardigheid aan te leren. Na het volgen van een training of het krijgen van coaching is het belangrijk om de opgedane kennis of vaardigheden te oefenen in de praktijk. Op deze manier hebben trainingen en coaching het meeste effect.</a:t>
            </a:r>
          </a:p>
          <a:p>
            <a:endParaRPr lang="nl-NL" dirty="0"/>
          </a:p>
        </p:txBody>
      </p:sp>
    </p:spTree>
    <p:extLst>
      <p:ext uri="{BB962C8B-B14F-4D97-AF65-F5344CB8AC3E}">
        <p14:creationId xmlns:p14="http://schemas.microsoft.com/office/powerpoint/2010/main" val="1771978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a:xfrm>
            <a:off x="6275051" y="191916"/>
            <a:ext cx="5632583" cy="1325563"/>
          </a:xfrm>
        </p:spPr>
        <p:txBody>
          <a:bodyPr/>
          <a:lstStyle/>
          <a:p>
            <a:r>
              <a:rPr lang="nl-NL" dirty="0" smtClean="0"/>
              <a:t>Get Personal</a:t>
            </a:r>
            <a:endParaRPr lang="nl-NL" sz="1600" b="1" i="1" dirty="0">
              <a:solidFill>
                <a:schemeClr val="accent3"/>
              </a:solidFill>
            </a:endParaRPr>
          </a:p>
        </p:txBody>
      </p:sp>
      <p:sp>
        <p:nvSpPr>
          <p:cNvPr id="4" name="Content Placeholder 5">
            <a:extLst>
              <a:ext uri="{FF2B5EF4-FFF2-40B4-BE49-F238E27FC236}">
                <a16:creationId xmlns:a16="http://schemas.microsoft.com/office/drawing/2014/main" id="{2E86B22C-4474-0FF7-5AD2-0C321F7B0064}"/>
              </a:ext>
            </a:extLst>
          </p:cNvPr>
          <p:cNvSpPr>
            <a:spLocks noGrp="1"/>
          </p:cNvSpPr>
          <p:nvPr>
            <p:ph idx="1"/>
          </p:nvPr>
        </p:nvSpPr>
        <p:spPr>
          <a:xfrm>
            <a:off x="6275051" y="854697"/>
            <a:ext cx="5750693" cy="5080525"/>
          </a:xfrm>
        </p:spPr>
        <p:txBody>
          <a:bodyPr>
            <a:noAutofit/>
          </a:bodyPr>
          <a:lstStyle/>
          <a:p>
            <a:r>
              <a:rPr lang="nl-NL" sz="1600" dirty="0"/>
              <a:t>Iedere medewerker mag om de twee jaar een individuele training/coaching of opleiding aanvragen voor zijn/haar eigen ontwikkeling. Hierin vinden we  het belangrijk dat je vraag voortkomt uit je Performance Management Gesprek met je leidinggevende. </a:t>
            </a:r>
          </a:p>
          <a:p>
            <a:endParaRPr lang="nl-NL" sz="1600" dirty="0"/>
          </a:p>
          <a:p>
            <a:r>
              <a:rPr lang="nl-NL" sz="1600" dirty="0"/>
              <a:t>Je kan samen met je manager of in overleg met de L&amp;D manager bepalen waar je behoefte aan hebt en advies inwinnen. Afhankelijk van je aantal werkuren/dagen maken we samen afspraken over de tijd die je investeert in je eigen ontwikkeling</a:t>
            </a:r>
            <a:r>
              <a:rPr lang="nl-NL" sz="1600" dirty="0" smtClean="0"/>
              <a:t>.</a:t>
            </a:r>
            <a:endParaRPr lang="nl-NL" sz="1600" dirty="0"/>
          </a:p>
          <a:p>
            <a:pPr marL="0" indent="0">
              <a:buNone/>
            </a:pPr>
            <a:endParaRPr lang="nl-NL" sz="1600" dirty="0" smtClean="0"/>
          </a:p>
          <a:p>
            <a:pPr marL="0" indent="0">
              <a:buNone/>
            </a:pPr>
            <a:r>
              <a:rPr lang="nl-NL" sz="1600" dirty="0" smtClean="0"/>
              <a:t>Budget: Er is een budget beschikbaar per medewerker van maximaal €1500,- per twee jaar, </a:t>
            </a:r>
            <a:r>
              <a:rPr lang="nl-NL" sz="1600" i="1" dirty="0" smtClean="0"/>
              <a:t>hier kunnen geen rechten aan worden ontleent, en dit budget is alleen beschikbaar voor trainingen en opleidingen.</a:t>
            </a:r>
            <a:endParaRPr lang="nl-NL" sz="1600" i="1" dirty="0"/>
          </a:p>
          <a:p>
            <a:pPr marL="0" indent="0">
              <a:buNone/>
            </a:pPr>
            <a:endParaRPr lang="nl-NL" sz="1600" dirty="0" smtClean="0"/>
          </a:p>
          <a:p>
            <a:pPr marL="0" indent="0">
              <a:buNone/>
            </a:pPr>
            <a:r>
              <a:rPr lang="nl-NL" sz="1600" dirty="0" smtClean="0"/>
              <a:t>Het is ook een optie om als manager een training aan te vragen voor je team wanneer een bepaald thema bij meerdere collega’s speelt. Uitgeven van bovenstaand budget gaat altijd in overleg met L&amp;D en door middel van een aanvraagformulier.</a:t>
            </a:r>
            <a:endParaRPr lang="nl-NL" sz="1600" dirty="0" smtClean="0"/>
          </a:p>
        </p:txBody>
      </p:sp>
    </p:spTree>
    <p:extLst>
      <p:ext uri="{BB962C8B-B14F-4D97-AF65-F5344CB8AC3E}">
        <p14:creationId xmlns:p14="http://schemas.microsoft.com/office/powerpoint/2010/main" val="2782866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BD5-2C5A-AC7C-09C3-A7B377B097D5}"/>
              </a:ext>
            </a:extLst>
          </p:cNvPr>
          <p:cNvSpPr>
            <a:spLocks noGrp="1"/>
          </p:cNvSpPr>
          <p:nvPr>
            <p:ph type="title"/>
          </p:nvPr>
        </p:nvSpPr>
        <p:spPr>
          <a:xfrm>
            <a:off x="6143784" y="433429"/>
            <a:ext cx="6043353" cy="801353"/>
          </a:xfrm>
        </p:spPr>
        <p:txBody>
          <a:bodyPr/>
          <a:lstStyle/>
          <a:p>
            <a:r>
              <a:rPr lang="en-GB" dirty="0" err="1" smtClean="0"/>
              <a:t>Aanvraag</a:t>
            </a:r>
            <a:endParaRPr lang="LID4096" dirty="0"/>
          </a:p>
        </p:txBody>
      </p:sp>
      <p:sp>
        <p:nvSpPr>
          <p:cNvPr id="3" name="Content Placeholder 2">
            <a:extLst>
              <a:ext uri="{FF2B5EF4-FFF2-40B4-BE49-F238E27FC236}">
                <a16:creationId xmlns:a16="http://schemas.microsoft.com/office/drawing/2014/main" id="{86D4F80D-4618-D8C8-163D-FFEC2FF916AC}"/>
              </a:ext>
            </a:extLst>
          </p:cNvPr>
          <p:cNvSpPr>
            <a:spLocks noGrp="1"/>
          </p:cNvSpPr>
          <p:nvPr>
            <p:ph idx="1"/>
          </p:nvPr>
        </p:nvSpPr>
        <p:spPr>
          <a:xfrm>
            <a:off x="6143784" y="1305607"/>
            <a:ext cx="5460783" cy="398502"/>
          </a:xfrm>
          <a:ln w="19050">
            <a:solidFill>
              <a:schemeClr val="tx2"/>
            </a:solidFill>
          </a:ln>
        </p:spPr>
        <p:txBody>
          <a:bodyPr>
            <a:normAutofit/>
          </a:bodyPr>
          <a:lstStyle/>
          <a:p>
            <a:r>
              <a:rPr lang="nl-NL" b="1" i="1" dirty="0" smtClean="0">
                <a:solidFill>
                  <a:srgbClr val="D87249"/>
                </a:solidFill>
              </a:rPr>
              <a:t>Ontwikkelbehoefte</a:t>
            </a:r>
            <a:endParaRPr lang="LID4096" dirty="0"/>
          </a:p>
          <a:p>
            <a:endParaRPr lang="LID4096" dirty="0"/>
          </a:p>
        </p:txBody>
      </p:sp>
      <p:sp>
        <p:nvSpPr>
          <p:cNvPr id="5" name="Rechthoek 4"/>
          <p:cNvSpPr/>
          <p:nvPr/>
        </p:nvSpPr>
        <p:spPr>
          <a:xfrm>
            <a:off x="6143784" y="1746179"/>
            <a:ext cx="5460783" cy="193636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p:cNvSpPr/>
          <p:nvPr/>
        </p:nvSpPr>
        <p:spPr>
          <a:xfrm>
            <a:off x="6159731" y="4305996"/>
            <a:ext cx="5444836" cy="201168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p:cNvSpPr txBox="1"/>
          <p:nvPr/>
        </p:nvSpPr>
        <p:spPr>
          <a:xfrm>
            <a:off x="6143784" y="1746179"/>
            <a:ext cx="5460783" cy="2462213"/>
          </a:xfrm>
          <a:prstGeom prst="rect">
            <a:avLst/>
          </a:prstGeom>
          <a:noFill/>
        </p:spPr>
        <p:txBody>
          <a:bodyPr wrap="square" rtlCol="0">
            <a:spAutoFit/>
          </a:bodyPr>
          <a:lstStyle/>
          <a:p>
            <a:r>
              <a:rPr lang="nl-NL" sz="1400" dirty="0" smtClean="0"/>
              <a:t>Mijn </a:t>
            </a:r>
            <a:r>
              <a:rPr lang="nl-NL" sz="1400" dirty="0" smtClean="0"/>
              <a:t>ontwikkelbehoefte is….</a:t>
            </a:r>
          </a:p>
          <a:p>
            <a:endParaRPr lang="nl-NL" sz="1400" dirty="0" smtClean="0"/>
          </a:p>
          <a:p>
            <a:endParaRPr lang="nl-NL" sz="1400" dirty="0"/>
          </a:p>
          <a:p>
            <a:endParaRPr lang="nl-NL" sz="1400" dirty="0" smtClean="0"/>
          </a:p>
          <a:p>
            <a:endParaRPr lang="nl-NL" sz="1400" dirty="0"/>
          </a:p>
          <a:p>
            <a:endParaRPr lang="nl-NL" sz="1400" dirty="0" smtClean="0"/>
          </a:p>
          <a:p>
            <a:endParaRPr lang="nl-NL" sz="1400" dirty="0"/>
          </a:p>
          <a:p>
            <a:endParaRPr lang="nl-NL" sz="1400" dirty="0" smtClean="0"/>
          </a:p>
          <a:p>
            <a:endParaRPr lang="nl-NL" sz="1400" dirty="0"/>
          </a:p>
          <a:p>
            <a:endParaRPr lang="nl-NL" sz="1400" dirty="0" smtClean="0"/>
          </a:p>
          <a:p>
            <a:endParaRPr lang="nl-NL" sz="1400" dirty="0"/>
          </a:p>
        </p:txBody>
      </p:sp>
      <p:sp>
        <p:nvSpPr>
          <p:cNvPr id="9" name="Content Placeholder 2">
            <a:extLst>
              <a:ext uri="{FF2B5EF4-FFF2-40B4-BE49-F238E27FC236}">
                <a16:creationId xmlns:a16="http://schemas.microsoft.com/office/drawing/2014/main" id="{86D4F80D-4618-D8C8-163D-FFEC2FF916AC}"/>
              </a:ext>
            </a:extLst>
          </p:cNvPr>
          <p:cNvSpPr txBox="1">
            <a:spLocks/>
          </p:cNvSpPr>
          <p:nvPr/>
        </p:nvSpPr>
        <p:spPr>
          <a:xfrm>
            <a:off x="6159732" y="3865929"/>
            <a:ext cx="5444836" cy="398502"/>
          </a:xfrm>
          <a:prstGeom prst="rect">
            <a:avLst/>
          </a:prstGeom>
          <a:ln w="19050">
            <a:solidFill>
              <a:schemeClr val="tx2"/>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1" dirty="0" err="1" smtClean="0">
                <a:solidFill>
                  <a:srgbClr val="D87249"/>
                </a:solidFill>
              </a:rPr>
              <a:t>Trainingsaanvraag</a:t>
            </a:r>
            <a:r>
              <a:rPr lang="en-GB" b="1" i="1" dirty="0" smtClean="0">
                <a:solidFill>
                  <a:srgbClr val="D87249"/>
                </a:solidFill>
              </a:rPr>
              <a:t> die </a:t>
            </a:r>
            <a:r>
              <a:rPr lang="en-GB" b="1" i="1" dirty="0" err="1" smtClean="0">
                <a:solidFill>
                  <a:srgbClr val="D87249"/>
                </a:solidFill>
              </a:rPr>
              <a:t>ik</a:t>
            </a:r>
            <a:r>
              <a:rPr lang="en-GB" b="1" i="1" dirty="0" smtClean="0">
                <a:solidFill>
                  <a:srgbClr val="D87249"/>
                </a:solidFill>
              </a:rPr>
              <a:t> </a:t>
            </a:r>
            <a:r>
              <a:rPr lang="en-GB" b="1" i="1" dirty="0" err="1" smtClean="0">
                <a:solidFill>
                  <a:srgbClr val="D87249"/>
                </a:solidFill>
              </a:rPr>
              <a:t>wil</a:t>
            </a:r>
            <a:r>
              <a:rPr lang="en-GB" b="1" i="1" dirty="0" smtClean="0">
                <a:solidFill>
                  <a:srgbClr val="D87249"/>
                </a:solidFill>
              </a:rPr>
              <a:t> </a:t>
            </a:r>
            <a:r>
              <a:rPr lang="en-GB" b="1" i="1" dirty="0" err="1" smtClean="0">
                <a:solidFill>
                  <a:srgbClr val="D87249"/>
                </a:solidFill>
              </a:rPr>
              <a:t>doen</a:t>
            </a:r>
            <a:endParaRPr lang="LID4096" dirty="0" smtClean="0"/>
          </a:p>
          <a:p>
            <a:endParaRPr lang="LID4096" dirty="0"/>
          </a:p>
        </p:txBody>
      </p:sp>
      <p:sp>
        <p:nvSpPr>
          <p:cNvPr id="10" name="Tekstvak 9"/>
          <p:cNvSpPr txBox="1"/>
          <p:nvPr/>
        </p:nvSpPr>
        <p:spPr>
          <a:xfrm>
            <a:off x="6143784" y="4322951"/>
            <a:ext cx="5460783" cy="1815882"/>
          </a:xfrm>
          <a:prstGeom prst="rect">
            <a:avLst/>
          </a:prstGeom>
          <a:noFill/>
        </p:spPr>
        <p:txBody>
          <a:bodyPr wrap="square" rtlCol="0">
            <a:spAutoFit/>
          </a:bodyPr>
          <a:lstStyle/>
          <a:p>
            <a:r>
              <a:rPr lang="nl-NL" sz="1400" dirty="0" smtClean="0"/>
              <a:t>Deze training of opleiding wil ik doen:</a:t>
            </a:r>
            <a:endParaRPr lang="nl-NL" sz="1400" dirty="0" smtClean="0"/>
          </a:p>
          <a:p>
            <a:endParaRPr lang="nl-NL" sz="1400" dirty="0"/>
          </a:p>
          <a:p>
            <a:endParaRPr lang="nl-NL" sz="1400" dirty="0" smtClean="0"/>
          </a:p>
          <a:p>
            <a:endParaRPr lang="nl-NL" sz="1400" dirty="0"/>
          </a:p>
          <a:p>
            <a:endParaRPr lang="nl-NL" sz="1400" dirty="0" smtClean="0"/>
          </a:p>
          <a:p>
            <a:endParaRPr lang="nl-NL" sz="1400" dirty="0"/>
          </a:p>
          <a:p>
            <a:endParaRPr lang="nl-NL" sz="1400" dirty="0" smtClean="0"/>
          </a:p>
          <a:p>
            <a:endParaRPr lang="nl-NL" sz="1400" dirty="0"/>
          </a:p>
        </p:txBody>
      </p:sp>
    </p:spTree>
    <p:extLst>
      <p:ext uri="{BB962C8B-B14F-4D97-AF65-F5344CB8AC3E}">
        <p14:creationId xmlns:p14="http://schemas.microsoft.com/office/powerpoint/2010/main" val="1289549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4713" y="661687"/>
            <a:ext cx="5221287" cy="709913"/>
          </a:xfrm>
        </p:spPr>
        <p:txBody>
          <a:bodyPr/>
          <a:lstStyle/>
          <a:p>
            <a:r>
              <a:rPr lang="nl-NL" dirty="0" smtClean="0"/>
              <a:t>Investering</a:t>
            </a:r>
            <a:endParaRPr lang="nl-NL" dirty="0"/>
          </a:p>
        </p:txBody>
      </p:sp>
      <p:sp>
        <p:nvSpPr>
          <p:cNvPr id="3" name="Tijdelijke aanduiding voor inhoud 2"/>
          <p:cNvSpPr>
            <a:spLocks noGrp="1"/>
          </p:cNvSpPr>
          <p:nvPr>
            <p:ph idx="1"/>
          </p:nvPr>
        </p:nvSpPr>
        <p:spPr>
          <a:xfrm>
            <a:off x="874713" y="1371600"/>
            <a:ext cx="5221287" cy="4148254"/>
          </a:xfrm>
          <a:ln>
            <a:solidFill>
              <a:schemeClr val="tx2"/>
            </a:solidFill>
          </a:ln>
        </p:spPr>
        <p:txBody>
          <a:bodyPr>
            <a:normAutofit/>
          </a:bodyPr>
          <a:lstStyle/>
          <a:p>
            <a:pPr marL="0" indent="0">
              <a:buNone/>
            </a:pPr>
            <a:r>
              <a:rPr lang="nl-NL" dirty="0" smtClean="0"/>
              <a:t>De investering die deze opleiding of training kost is: (incl. BTW) </a:t>
            </a:r>
          </a:p>
          <a:p>
            <a:pPr marL="0" indent="0">
              <a:buNone/>
            </a:pPr>
            <a:endParaRPr lang="nl-NL" dirty="0"/>
          </a:p>
          <a:p>
            <a:pPr marL="0" indent="0">
              <a:buNone/>
            </a:pPr>
            <a:r>
              <a:rPr lang="nl-NL" dirty="0" smtClean="0"/>
              <a:t>Is investering boven €1500 incl. BTW onderbouwing waarom CN zou moeten bijdragen? </a:t>
            </a:r>
            <a:r>
              <a:rPr lang="nl-NL" i="1" dirty="0" smtClean="0"/>
              <a:t>(denk aan arbeidsrecht, gaat geld opleveren i.v.m. minder inhuren jurist etc.)</a:t>
            </a:r>
            <a:endParaRPr lang="nl-NL" i="1" dirty="0"/>
          </a:p>
        </p:txBody>
      </p:sp>
      <p:sp>
        <p:nvSpPr>
          <p:cNvPr id="4" name="Tijdelijke aanduiding voor dianummer 3"/>
          <p:cNvSpPr>
            <a:spLocks noGrp="1"/>
          </p:cNvSpPr>
          <p:nvPr>
            <p:ph type="sldNum" sz="quarter" idx="4294967295"/>
          </p:nvPr>
        </p:nvSpPr>
        <p:spPr/>
        <p:txBody>
          <a:bodyPr/>
          <a:lstStyle/>
          <a:p>
            <a:fld id="{AEF8D2A3-7279-48A8-8156-5852CBF97477}" type="slidenum">
              <a:rPr lang="nl-NL" smtClean="0"/>
              <a:pPr/>
              <a:t>5</a:t>
            </a:fld>
            <a:endParaRPr lang="nl-NL" dirty="0"/>
          </a:p>
        </p:txBody>
      </p:sp>
    </p:spTree>
    <p:extLst>
      <p:ext uri="{BB962C8B-B14F-4D97-AF65-F5344CB8AC3E}">
        <p14:creationId xmlns:p14="http://schemas.microsoft.com/office/powerpoint/2010/main" val="67072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067BD5-2C5A-AC7C-09C3-A7B377B097D5}"/>
              </a:ext>
            </a:extLst>
          </p:cNvPr>
          <p:cNvSpPr>
            <a:spLocks noGrp="1"/>
          </p:cNvSpPr>
          <p:nvPr>
            <p:ph type="title"/>
          </p:nvPr>
        </p:nvSpPr>
        <p:spPr>
          <a:xfrm>
            <a:off x="289772" y="277446"/>
            <a:ext cx="4454350" cy="550725"/>
          </a:xfrm>
        </p:spPr>
        <p:txBody>
          <a:bodyPr>
            <a:noAutofit/>
          </a:bodyPr>
          <a:lstStyle/>
          <a:p>
            <a:r>
              <a:rPr lang="en-GB" dirty="0" err="1" smtClean="0"/>
              <a:t>Resultaat</a:t>
            </a:r>
            <a:endParaRPr lang="LID4096" dirty="0"/>
          </a:p>
        </p:txBody>
      </p:sp>
      <p:sp>
        <p:nvSpPr>
          <p:cNvPr id="8" name="Rechthoek 7"/>
          <p:cNvSpPr/>
          <p:nvPr/>
        </p:nvSpPr>
        <p:spPr>
          <a:xfrm>
            <a:off x="367831" y="1206693"/>
            <a:ext cx="6160378" cy="396267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p:cNvSpPr/>
          <p:nvPr/>
        </p:nvSpPr>
        <p:spPr>
          <a:xfrm>
            <a:off x="432209" y="1375152"/>
            <a:ext cx="5756718" cy="646331"/>
          </a:xfrm>
          <a:prstGeom prst="rect">
            <a:avLst/>
          </a:prstGeom>
        </p:spPr>
        <p:txBody>
          <a:bodyPr wrap="square">
            <a:spAutoFit/>
          </a:bodyPr>
          <a:lstStyle/>
          <a:p>
            <a:r>
              <a:rPr lang="nl-NL" dirty="0" smtClean="0"/>
              <a:t>Het gewenste resultaat wat ik met deze opleiding of training wil bereiken is…</a:t>
            </a:r>
            <a:endParaRPr lang="nl-NL" dirty="0"/>
          </a:p>
        </p:txBody>
      </p:sp>
    </p:spTree>
    <p:extLst>
      <p:ext uri="{BB962C8B-B14F-4D97-AF65-F5344CB8AC3E}">
        <p14:creationId xmlns:p14="http://schemas.microsoft.com/office/powerpoint/2010/main" val="1668543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icon&#10;&#10;Description automatically generated">
            <a:extLst>
              <a:ext uri="{FF2B5EF4-FFF2-40B4-BE49-F238E27FC236}">
                <a16:creationId xmlns:a16="http://schemas.microsoft.com/office/drawing/2014/main" id="{D5AB38ED-71FB-60C8-5EAF-198F5B265C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6655" y="3454521"/>
            <a:ext cx="1753133" cy="1485007"/>
          </a:xfrm>
          <a:prstGeom prst="rect">
            <a:avLst/>
          </a:prstGeom>
        </p:spPr>
      </p:pic>
      <p:pic>
        <p:nvPicPr>
          <p:cNvPr id="3" name="Picture 3" descr="Logo, icon&#10;&#10;Description automatically generated">
            <a:extLst>
              <a:ext uri="{FF2B5EF4-FFF2-40B4-BE49-F238E27FC236}">
                <a16:creationId xmlns:a16="http://schemas.microsoft.com/office/drawing/2014/main" id="{59720ECC-8123-7994-EE5F-5439249D94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7674" y="3542177"/>
            <a:ext cx="1651727" cy="1397351"/>
          </a:xfrm>
          <a:prstGeom prst="rect">
            <a:avLst/>
          </a:prstGeom>
        </p:spPr>
      </p:pic>
      <p:pic>
        <p:nvPicPr>
          <p:cNvPr id="4" name="Picture 4" descr="Logo, icon&#10;&#10;Description automatically generated">
            <a:extLst>
              <a:ext uri="{FF2B5EF4-FFF2-40B4-BE49-F238E27FC236}">
                <a16:creationId xmlns:a16="http://schemas.microsoft.com/office/drawing/2014/main" id="{7778CD7C-72FC-8DDE-944E-96350B9152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8915" y="3358271"/>
            <a:ext cx="1651726" cy="1581257"/>
          </a:xfrm>
          <a:prstGeom prst="rect">
            <a:avLst/>
          </a:prstGeom>
        </p:spPr>
      </p:pic>
      <p:sp>
        <p:nvSpPr>
          <p:cNvPr id="8" name="TextBox 5">
            <a:extLst>
              <a:ext uri="{FF2B5EF4-FFF2-40B4-BE49-F238E27FC236}">
                <a16:creationId xmlns:a16="http://schemas.microsoft.com/office/drawing/2014/main" id="{16AD2929-AA5B-35E2-2A92-9A94CA9EE993}"/>
              </a:ext>
            </a:extLst>
          </p:cNvPr>
          <p:cNvSpPr txBox="1"/>
          <p:nvPr/>
        </p:nvSpPr>
        <p:spPr>
          <a:xfrm>
            <a:off x="5226892" y="5192390"/>
            <a:ext cx="2355426" cy="1323439"/>
          </a:xfrm>
          <a:prstGeom prst="rect">
            <a:avLst/>
          </a:prstGeom>
          <a:noFill/>
        </p:spPr>
        <p:txBody>
          <a:bodyPr wrap="square" rtlCol="0">
            <a:spAutoFit/>
          </a:bodyPr>
          <a:lstStyle/>
          <a:p>
            <a:pPr algn="ctr"/>
            <a:r>
              <a:rPr lang="en-GB" sz="2400" dirty="0" err="1" smtClean="0">
                <a:solidFill>
                  <a:schemeClr val="tx2"/>
                </a:solidFill>
                <a:latin typeface="+mj-lt"/>
              </a:rPr>
              <a:t>Uitblinken</a:t>
            </a:r>
            <a:endParaRPr lang="en-GB" sz="2400" dirty="0" smtClean="0">
              <a:solidFill>
                <a:schemeClr val="tx2"/>
              </a:solidFill>
              <a:latin typeface="+mj-lt"/>
            </a:endParaRPr>
          </a:p>
          <a:p>
            <a:pPr algn="ctr"/>
            <a:r>
              <a:rPr lang="nl-NL" sz="1600" dirty="0"/>
              <a:t>Jij krijgt de ruimte om jouw talent in te zetten</a:t>
            </a:r>
            <a:endParaRPr lang="LID4096" sz="1600" dirty="0"/>
          </a:p>
          <a:p>
            <a:pPr algn="ctr"/>
            <a:r>
              <a:rPr lang="en-GB" sz="2400" dirty="0" smtClean="0">
                <a:solidFill>
                  <a:schemeClr val="tx2"/>
                </a:solidFill>
                <a:latin typeface="+mj-lt"/>
              </a:rPr>
              <a:t> </a:t>
            </a:r>
            <a:endParaRPr lang="en-GB" sz="2400" dirty="0">
              <a:solidFill>
                <a:schemeClr val="tx2"/>
              </a:solidFill>
              <a:latin typeface="+mj-lt"/>
            </a:endParaRPr>
          </a:p>
        </p:txBody>
      </p:sp>
      <p:sp>
        <p:nvSpPr>
          <p:cNvPr id="9" name="TextBox 12">
            <a:extLst>
              <a:ext uri="{FF2B5EF4-FFF2-40B4-BE49-F238E27FC236}">
                <a16:creationId xmlns:a16="http://schemas.microsoft.com/office/drawing/2014/main" id="{17284EA0-2F95-F165-E2D1-2B720898FE6F}"/>
              </a:ext>
            </a:extLst>
          </p:cNvPr>
          <p:cNvSpPr txBox="1"/>
          <p:nvPr/>
        </p:nvSpPr>
        <p:spPr>
          <a:xfrm>
            <a:off x="7839181" y="5181721"/>
            <a:ext cx="2355426" cy="1200329"/>
          </a:xfrm>
          <a:prstGeom prst="rect">
            <a:avLst/>
          </a:prstGeom>
          <a:noFill/>
        </p:spPr>
        <p:txBody>
          <a:bodyPr wrap="square" rtlCol="0">
            <a:spAutoFit/>
          </a:bodyPr>
          <a:lstStyle/>
          <a:p>
            <a:pPr algn="ctr"/>
            <a:r>
              <a:rPr lang="en-GB" sz="2400" dirty="0" err="1">
                <a:solidFill>
                  <a:schemeClr val="tx2"/>
                </a:solidFill>
                <a:latin typeface="+mj-lt"/>
              </a:rPr>
              <a:t>Vriendschap</a:t>
            </a:r>
            <a:r>
              <a:rPr lang="en-GB" sz="2400" dirty="0">
                <a:solidFill>
                  <a:schemeClr val="tx2"/>
                </a:solidFill>
                <a:latin typeface="+mj-lt"/>
              </a:rPr>
              <a:t> </a:t>
            </a:r>
          </a:p>
          <a:p>
            <a:pPr algn="ctr"/>
            <a:r>
              <a:rPr lang="nl-NL" sz="1600" dirty="0"/>
              <a:t>Een hecht team waar we voor elkaar klaarstaan</a:t>
            </a:r>
            <a:endParaRPr lang="LID4096" sz="1600" dirty="0"/>
          </a:p>
        </p:txBody>
      </p:sp>
      <p:sp>
        <p:nvSpPr>
          <p:cNvPr id="10" name="TextBox 13">
            <a:extLst>
              <a:ext uri="{FF2B5EF4-FFF2-40B4-BE49-F238E27FC236}">
                <a16:creationId xmlns:a16="http://schemas.microsoft.com/office/drawing/2014/main" id="{EA1FC99F-52D7-3E46-0B4C-920EFE6898EC}"/>
              </a:ext>
            </a:extLst>
          </p:cNvPr>
          <p:cNvSpPr txBox="1"/>
          <p:nvPr/>
        </p:nvSpPr>
        <p:spPr>
          <a:xfrm>
            <a:off x="2440036" y="5143222"/>
            <a:ext cx="2355426" cy="954107"/>
          </a:xfrm>
          <a:prstGeom prst="rect">
            <a:avLst/>
          </a:prstGeom>
          <a:noFill/>
        </p:spPr>
        <p:txBody>
          <a:bodyPr wrap="square" rtlCol="0">
            <a:spAutoFit/>
          </a:bodyPr>
          <a:lstStyle/>
          <a:p>
            <a:pPr algn="ctr"/>
            <a:r>
              <a:rPr lang="en-GB" sz="2400" dirty="0" err="1">
                <a:solidFill>
                  <a:schemeClr val="tx2"/>
                </a:solidFill>
                <a:latin typeface="+mj-lt"/>
              </a:rPr>
              <a:t>Hartstocht</a:t>
            </a:r>
            <a:endParaRPr lang="en-GB" sz="2400" dirty="0">
              <a:solidFill>
                <a:schemeClr val="tx2"/>
              </a:solidFill>
              <a:latin typeface="+mj-lt"/>
            </a:endParaRPr>
          </a:p>
          <a:p>
            <a:pPr algn="ctr"/>
            <a:r>
              <a:rPr lang="nl-NL" sz="1600" dirty="0"/>
              <a:t>Met elkaar gaan we voor hetzelfde </a:t>
            </a:r>
            <a:r>
              <a:rPr lang="nl-NL" sz="1600" dirty="0" smtClean="0"/>
              <a:t>doel</a:t>
            </a:r>
            <a:endParaRPr lang="LID4096" sz="1600" dirty="0"/>
          </a:p>
        </p:txBody>
      </p:sp>
    </p:spTree>
    <p:extLst>
      <p:ext uri="{BB962C8B-B14F-4D97-AF65-F5344CB8AC3E}">
        <p14:creationId xmlns:p14="http://schemas.microsoft.com/office/powerpoint/2010/main" val="3585217880"/>
      </p:ext>
    </p:extLst>
  </p:cSld>
  <p:clrMapOvr>
    <a:masterClrMapping/>
  </p:clrMapOvr>
  <p:extLst mod="1">
    <p:ext uri="{6950BFC3-D8DA-4A85-94F7-54DA5524770B}">
      <p188:commentRel xmlns="" xmlns:p188="http://schemas.microsoft.com/office/powerpoint/2018/8/main" r:id="rId6"/>
    </p:ext>
  </p:extLst>
</p:sld>
</file>

<file path=ppt/theme/theme1.xml><?xml version="1.0" encoding="utf-8"?>
<a:theme xmlns:a="http://schemas.openxmlformats.org/drawingml/2006/main" name="Office Theme">
  <a:themeElements>
    <a:clrScheme name="CompaNanny">
      <a:dk1>
        <a:srgbClr val="624435"/>
      </a:dk1>
      <a:lt1>
        <a:sysClr val="window" lastClr="FFFFFF"/>
      </a:lt1>
      <a:dk2>
        <a:srgbClr val="2A4A40"/>
      </a:dk2>
      <a:lt2>
        <a:srgbClr val="F6EED9"/>
      </a:lt2>
      <a:accent1>
        <a:srgbClr val="C8D3CD"/>
      </a:accent1>
      <a:accent2>
        <a:srgbClr val="D8DADF"/>
      </a:accent2>
      <a:accent3>
        <a:srgbClr val="72BEAD"/>
      </a:accent3>
      <a:accent4>
        <a:srgbClr val="95ABA1"/>
      </a:accent4>
      <a:accent5>
        <a:srgbClr val="A1B3A8"/>
      </a:accent5>
      <a:accent6>
        <a:srgbClr val="E4F2E3"/>
      </a:accent6>
      <a:hlink>
        <a:srgbClr val="D87249"/>
      </a:hlink>
      <a:folHlink>
        <a:srgbClr val="954F72"/>
      </a:folHlink>
    </a:clrScheme>
    <a:fontScheme name="Custom 4">
      <a:majorFont>
        <a:latin typeface="Filson Pro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860</Words>
  <Application>Microsoft Office PowerPoint</Application>
  <PresentationFormat>Breedbeeld</PresentationFormat>
  <Paragraphs>71</Paragraphs>
  <Slides>7</Slides>
  <Notes>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7</vt:i4>
      </vt:variant>
    </vt:vector>
  </HeadingPairs>
  <TitlesOfParts>
    <vt:vector size="13" baseType="lpstr">
      <vt:lpstr>Arial</vt:lpstr>
      <vt:lpstr>Calibri</vt:lpstr>
      <vt:lpstr>Filson Pro Medium</vt:lpstr>
      <vt:lpstr>Poppins</vt:lpstr>
      <vt:lpstr>Roboto Light</vt:lpstr>
      <vt:lpstr>Office Theme</vt:lpstr>
      <vt:lpstr>Aanvraagformulier CompAcademy HK</vt:lpstr>
      <vt:lpstr>CompAcademy HK</vt:lpstr>
      <vt:lpstr>Get Personal</vt:lpstr>
      <vt:lpstr>Aanvraag</vt:lpstr>
      <vt:lpstr>Investering</vt:lpstr>
      <vt:lpstr>Resultaat</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Persoonlijk Ontwikkelplan MD Programma VM 2023</dc:title>
  <dc:creator>Floor Waterreus</dc:creator>
  <cp:lastModifiedBy>Floor Waterreus</cp:lastModifiedBy>
  <cp:revision>21</cp:revision>
  <dcterms:created xsi:type="dcterms:W3CDTF">2023-04-28T08:53:09Z</dcterms:created>
  <dcterms:modified xsi:type="dcterms:W3CDTF">2023-05-19T09:49:42Z</dcterms:modified>
</cp:coreProperties>
</file>